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sldIdLst>
    <p:sldId id="256" r:id="rId2"/>
    <p:sldId id="265" r:id="rId3"/>
    <p:sldId id="258" r:id="rId4"/>
    <p:sldId id="267" r:id="rId5"/>
    <p:sldId id="268" r:id="rId6"/>
    <p:sldId id="266" r:id="rId7"/>
    <p:sldId id="262" r:id="rId8"/>
    <p:sldId id="259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589264D-87AD-421F-A257-2B0A8AD90C12}">
          <p14:sldIdLst>
            <p14:sldId id="256"/>
            <p14:sldId id="265"/>
            <p14:sldId id="258"/>
            <p14:sldId id="267"/>
            <p14:sldId id="268"/>
            <p14:sldId id="266"/>
            <p14:sldId id="262"/>
            <p14:sldId id="259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>
        <p:scale>
          <a:sx n="66" d="100"/>
          <a:sy n="66" d="100"/>
        </p:scale>
        <p:origin x="1301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030EA8-3D13-49FE-A612-E8A0A6E8E6CC}" type="doc">
      <dgm:prSet loTypeId="urn:microsoft.com/office/officeart/2005/8/layout/gear1" loCatId="cycle" qsTypeId="urn:microsoft.com/office/officeart/2005/8/quickstyle/simple1" qsCatId="simple" csTypeId="urn:microsoft.com/office/officeart/2005/8/colors/accent2_5" csCatId="accent2" phldr="1"/>
      <dgm:spPr/>
    </dgm:pt>
    <dgm:pt modelId="{04E10B8C-0762-4C5D-81FC-FB80F4E63DA9}">
      <dgm:prSet phldrT="[Text]"/>
      <dgm:spPr/>
      <dgm:t>
        <a:bodyPr/>
        <a:lstStyle/>
        <a:p>
          <a:r>
            <a:rPr lang="de-DE" dirty="0" err="1"/>
            <a:t>Accessability</a:t>
          </a:r>
          <a:endParaRPr lang="de-DE" dirty="0"/>
        </a:p>
      </dgm:t>
    </dgm:pt>
    <dgm:pt modelId="{D1D32A0E-25F9-4724-AE28-1AAE1F6611E4}" type="parTrans" cxnId="{7C4CA150-9768-4002-91CC-44C47AAD94D1}">
      <dgm:prSet/>
      <dgm:spPr/>
      <dgm:t>
        <a:bodyPr/>
        <a:lstStyle/>
        <a:p>
          <a:endParaRPr lang="de-DE"/>
        </a:p>
      </dgm:t>
    </dgm:pt>
    <dgm:pt modelId="{6FE95534-C02C-4273-A67F-772404D32DFB}" type="sibTrans" cxnId="{7C4CA150-9768-4002-91CC-44C47AAD94D1}">
      <dgm:prSet/>
      <dgm:spPr/>
      <dgm:t>
        <a:bodyPr/>
        <a:lstStyle/>
        <a:p>
          <a:endParaRPr lang="de-DE"/>
        </a:p>
      </dgm:t>
    </dgm:pt>
    <dgm:pt modelId="{1EA292BC-CDBD-4E34-BB81-A130EEBCF16D}">
      <dgm:prSet phldrT="[Text]" custT="1"/>
      <dgm:spPr/>
      <dgm:t>
        <a:bodyPr/>
        <a:lstStyle/>
        <a:p>
          <a:r>
            <a:rPr lang="de-DE" sz="2000"/>
            <a:t>Usability</a:t>
          </a:r>
          <a:endParaRPr lang="de-DE" sz="1900" dirty="0"/>
        </a:p>
      </dgm:t>
    </dgm:pt>
    <dgm:pt modelId="{F30512D4-5575-4572-B6C9-89781B153030}" type="parTrans" cxnId="{2CF9CFD0-1ACD-4F44-B21A-FC5618B5CB4C}">
      <dgm:prSet/>
      <dgm:spPr/>
      <dgm:t>
        <a:bodyPr/>
        <a:lstStyle/>
        <a:p>
          <a:endParaRPr lang="de-DE"/>
        </a:p>
      </dgm:t>
    </dgm:pt>
    <dgm:pt modelId="{84FD4C96-84C2-4F8C-8ED5-E6B8CDF8B903}" type="sibTrans" cxnId="{2CF9CFD0-1ACD-4F44-B21A-FC5618B5CB4C}">
      <dgm:prSet/>
      <dgm:spPr/>
      <dgm:t>
        <a:bodyPr/>
        <a:lstStyle/>
        <a:p>
          <a:endParaRPr lang="de-DE"/>
        </a:p>
      </dgm:t>
    </dgm:pt>
    <dgm:pt modelId="{AEC1D62C-A1E1-4A6E-A718-F56FDB6CEFD3}" type="pres">
      <dgm:prSet presAssocID="{83030EA8-3D13-49FE-A612-E8A0A6E8E6C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B24489C2-6AFD-4C8A-9A20-5D4BD1B598E8}" type="pres">
      <dgm:prSet presAssocID="{04E10B8C-0762-4C5D-81FC-FB80F4E63DA9}" presName="gear1" presStyleLbl="node1" presStyleIdx="0" presStyleCnt="2">
        <dgm:presLayoutVars>
          <dgm:chMax val="1"/>
          <dgm:bulletEnabled val="1"/>
        </dgm:presLayoutVars>
      </dgm:prSet>
      <dgm:spPr/>
    </dgm:pt>
    <dgm:pt modelId="{DBBDDD21-656A-4A3A-B038-9BBB41A3C0C9}" type="pres">
      <dgm:prSet presAssocID="{04E10B8C-0762-4C5D-81FC-FB80F4E63DA9}" presName="gear1srcNode" presStyleLbl="node1" presStyleIdx="0" presStyleCnt="2"/>
      <dgm:spPr/>
    </dgm:pt>
    <dgm:pt modelId="{910F3F5B-09FB-4658-B406-34CA6A9849EA}" type="pres">
      <dgm:prSet presAssocID="{04E10B8C-0762-4C5D-81FC-FB80F4E63DA9}" presName="gear1dstNode" presStyleLbl="node1" presStyleIdx="0" presStyleCnt="2"/>
      <dgm:spPr/>
    </dgm:pt>
    <dgm:pt modelId="{0AB63D89-654F-4060-80FF-445A7DA3440B}" type="pres">
      <dgm:prSet presAssocID="{1EA292BC-CDBD-4E34-BB81-A130EEBCF16D}" presName="gear2" presStyleLbl="node1" presStyleIdx="1" presStyleCnt="2" custScaleX="106091" custScaleY="106091">
        <dgm:presLayoutVars>
          <dgm:chMax val="1"/>
          <dgm:bulletEnabled val="1"/>
        </dgm:presLayoutVars>
      </dgm:prSet>
      <dgm:spPr/>
    </dgm:pt>
    <dgm:pt modelId="{D5C2CCA9-2EEA-4CD5-8BD4-49D35E5E61B0}" type="pres">
      <dgm:prSet presAssocID="{1EA292BC-CDBD-4E34-BB81-A130EEBCF16D}" presName="gear2srcNode" presStyleLbl="node1" presStyleIdx="1" presStyleCnt="2"/>
      <dgm:spPr/>
    </dgm:pt>
    <dgm:pt modelId="{616FB367-DEA4-4158-A54B-9C6ABFA619A0}" type="pres">
      <dgm:prSet presAssocID="{1EA292BC-CDBD-4E34-BB81-A130EEBCF16D}" presName="gear2dstNode" presStyleLbl="node1" presStyleIdx="1" presStyleCnt="2"/>
      <dgm:spPr/>
    </dgm:pt>
    <dgm:pt modelId="{89B1A261-7EE2-45DF-A3BE-707E333E6D1D}" type="pres">
      <dgm:prSet presAssocID="{6FE95534-C02C-4273-A67F-772404D32DFB}" presName="connector1" presStyleLbl="sibTrans2D1" presStyleIdx="0" presStyleCnt="2"/>
      <dgm:spPr/>
    </dgm:pt>
    <dgm:pt modelId="{AC8E5695-216E-4C94-92A8-42C8955442E8}" type="pres">
      <dgm:prSet presAssocID="{84FD4C96-84C2-4F8C-8ED5-E6B8CDF8B903}" presName="connector2" presStyleLbl="sibTrans2D1" presStyleIdx="1" presStyleCnt="2"/>
      <dgm:spPr/>
    </dgm:pt>
  </dgm:ptLst>
  <dgm:cxnLst>
    <dgm:cxn modelId="{E7122602-E731-4686-908A-C0551BDA09E7}" type="presOf" srcId="{04E10B8C-0762-4C5D-81FC-FB80F4E63DA9}" destId="{910F3F5B-09FB-4658-B406-34CA6A9849EA}" srcOrd="2" destOrd="0" presId="urn:microsoft.com/office/officeart/2005/8/layout/gear1"/>
    <dgm:cxn modelId="{F3676C35-8C2F-493E-A349-4FD235ECEF9C}" type="presOf" srcId="{1EA292BC-CDBD-4E34-BB81-A130EEBCF16D}" destId="{616FB367-DEA4-4158-A54B-9C6ABFA619A0}" srcOrd="2" destOrd="0" presId="urn:microsoft.com/office/officeart/2005/8/layout/gear1"/>
    <dgm:cxn modelId="{E8DF7A3E-9621-45A6-A28C-89D49F85E631}" type="presOf" srcId="{6FE95534-C02C-4273-A67F-772404D32DFB}" destId="{89B1A261-7EE2-45DF-A3BE-707E333E6D1D}" srcOrd="0" destOrd="0" presId="urn:microsoft.com/office/officeart/2005/8/layout/gear1"/>
    <dgm:cxn modelId="{4FBDBD60-75BE-4627-882D-0D290DFE5628}" type="presOf" srcId="{84FD4C96-84C2-4F8C-8ED5-E6B8CDF8B903}" destId="{AC8E5695-216E-4C94-92A8-42C8955442E8}" srcOrd="0" destOrd="0" presId="urn:microsoft.com/office/officeart/2005/8/layout/gear1"/>
    <dgm:cxn modelId="{7C4CA150-9768-4002-91CC-44C47AAD94D1}" srcId="{83030EA8-3D13-49FE-A612-E8A0A6E8E6CC}" destId="{04E10B8C-0762-4C5D-81FC-FB80F4E63DA9}" srcOrd="0" destOrd="0" parTransId="{D1D32A0E-25F9-4724-AE28-1AAE1F6611E4}" sibTransId="{6FE95534-C02C-4273-A67F-772404D32DFB}"/>
    <dgm:cxn modelId="{C92C0EA7-D5A2-41E6-9BEA-0C8114856D7C}" type="presOf" srcId="{83030EA8-3D13-49FE-A612-E8A0A6E8E6CC}" destId="{AEC1D62C-A1E1-4A6E-A718-F56FDB6CEFD3}" srcOrd="0" destOrd="0" presId="urn:microsoft.com/office/officeart/2005/8/layout/gear1"/>
    <dgm:cxn modelId="{4686E5BD-BFFD-4166-9D35-6B557F943344}" type="presOf" srcId="{04E10B8C-0762-4C5D-81FC-FB80F4E63DA9}" destId="{DBBDDD21-656A-4A3A-B038-9BBB41A3C0C9}" srcOrd="1" destOrd="0" presId="urn:microsoft.com/office/officeart/2005/8/layout/gear1"/>
    <dgm:cxn modelId="{992D95CD-A473-482C-A999-961ED6EE3FA8}" type="presOf" srcId="{1EA292BC-CDBD-4E34-BB81-A130EEBCF16D}" destId="{0AB63D89-654F-4060-80FF-445A7DA3440B}" srcOrd="0" destOrd="0" presId="urn:microsoft.com/office/officeart/2005/8/layout/gear1"/>
    <dgm:cxn modelId="{2CF9CFD0-1ACD-4F44-B21A-FC5618B5CB4C}" srcId="{83030EA8-3D13-49FE-A612-E8A0A6E8E6CC}" destId="{1EA292BC-CDBD-4E34-BB81-A130EEBCF16D}" srcOrd="1" destOrd="0" parTransId="{F30512D4-5575-4572-B6C9-89781B153030}" sibTransId="{84FD4C96-84C2-4F8C-8ED5-E6B8CDF8B903}"/>
    <dgm:cxn modelId="{BE2EF6DB-C2DE-464F-9B2F-49D345CB2BAE}" type="presOf" srcId="{1EA292BC-CDBD-4E34-BB81-A130EEBCF16D}" destId="{D5C2CCA9-2EEA-4CD5-8BD4-49D35E5E61B0}" srcOrd="1" destOrd="0" presId="urn:microsoft.com/office/officeart/2005/8/layout/gear1"/>
    <dgm:cxn modelId="{50E7DCFD-C5CE-4C4A-8CEB-9414791B54BD}" type="presOf" srcId="{04E10B8C-0762-4C5D-81FC-FB80F4E63DA9}" destId="{B24489C2-6AFD-4C8A-9A20-5D4BD1B598E8}" srcOrd="0" destOrd="0" presId="urn:microsoft.com/office/officeart/2005/8/layout/gear1"/>
    <dgm:cxn modelId="{810FB37B-9927-4392-84D8-0D741E36CF45}" type="presParOf" srcId="{AEC1D62C-A1E1-4A6E-A718-F56FDB6CEFD3}" destId="{B24489C2-6AFD-4C8A-9A20-5D4BD1B598E8}" srcOrd="0" destOrd="0" presId="urn:microsoft.com/office/officeart/2005/8/layout/gear1"/>
    <dgm:cxn modelId="{44AEE5E0-5AE0-48EC-B233-6C0ADBF2DED5}" type="presParOf" srcId="{AEC1D62C-A1E1-4A6E-A718-F56FDB6CEFD3}" destId="{DBBDDD21-656A-4A3A-B038-9BBB41A3C0C9}" srcOrd="1" destOrd="0" presId="urn:microsoft.com/office/officeart/2005/8/layout/gear1"/>
    <dgm:cxn modelId="{42931233-CFD7-4BBC-A098-F4008C50064C}" type="presParOf" srcId="{AEC1D62C-A1E1-4A6E-A718-F56FDB6CEFD3}" destId="{910F3F5B-09FB-4658-B406-34CA6A9849EA}" srcOrd="2" destOrd="0" presId="urn:microsoft.com/office/officeart/2005/8/layout/gear1"/>
    <dgm:cxn modelId="{EC2F47F8-4DD6-43BE-A86A-A0BCFAEF4AB3}" type="presParOf" srcId="{AEC1D62C-A1E1-4A6E-A718-F56FDB6CEFD3}" destId="{0AB63D89-654F-4060-80FF-445A7DA3440B}" srcOrd="3" destOrd="0" presId="urn:microsoft.com/office/officeart/2005/8/layout/gear1"/>
    <dgm:cxn modelId="{CA83A8CA-7947-4A86-84FD-BE969F88BE35}" type="presParOf" srcId="{AEC1D62C-A1E1-4A6E-A718-F56FDB6CEFD3}" destId="{D5C2CCA9-2EEA-4CD5-8BD4-49D35E5E61B0}" srcOrd="4" destOrd="0" presId="urn:microsoft.com/office/officeart/2005/8/layout/gear1"/>
    <dgm:cxn modelId="{FB9B14FD-5225-4A03-8BFE-55A62C23D27B}" type="presParOf" srcId="{AEC1D62C-A1E1-4A6E-A718-F56FDB6CEFD3}" destId="{616FB367-DEA4-4158-A54B-9C6ABFA619A0}" srcOrd="5" destOrd="0" presId="urn:microsoft.com/office/officeart/2005/8/layout/gear1"/>
    <dgm:cxn modelId="{7DC9651B-6816-45EA-B70C-132835A766AD}" type="presParOf" srcId="{AEC1D62C-A1E1-4A6E-A718-F56FDB6CEFD3}" destId="{89B1A261-7EE2-45DF-A3BE-707E333E6D1D}" srcOrd="6" destOrd="0" presId="urn:microsoft.com/office/officeart/2005/8/layout/gear1"/>
    <dgm:cxn modelId="{730028F3-C547-4392-933F-FBC04ADADF3C}" type="presParOf" srcId="{AEC1D62C-A1E1-4A6E-A718-F56FDB6CEFD3}" destId="{AC8E5695-216E-4C94-92A8-42C8955442E8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274FCF-9A22-4D4B-B5CA-FC5BF5DC4D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de-DE"/>
        </a:p>
      </dgm:t>
    </dgm:pt>
    <dgm:pt modelId="{F37A3A28-D6F7-4A7F-AE0E-FF8594C521A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Architecture</a:t>
          </a:r>
        </a:p>
      </dgm:t>
    </dgm:pt>
    <dgm:pt modelId="{CF8C6A36-C760-4471-852B-9D5D295D4A86}" type="parTrans" cxnId="{6EA09BD1-6E06-4560-9D6B-71FB3E2D9020}">
      <dgm:prSet/>
      <dgm:spPr/>
      <dgm:t>
        <a:bodyPr/>
        <a:lstStyle/>
        <a:p>
          <a:endParaRPr lang="de-DE"/>
        </a:p>
      </dgm:t>
    </dgm:pt>
    <dgm:pt modelId="{B47F02C5-0C1A-4113-992F-66A50BDF98EB}" type="sibTrans" cxnId="{6EA09BD1-6E06-4560-9D6B-71FB3E2D9020}">
      <dgm:prSet/>
      <dgm:spPr/>
      <dgm:t>
        <a:bodyPr/>
        <a:lstStyle/>
        <a:p>
          <a:endParaRPr lang="de-DE"/>
        </a:p>
      </dgm:t>
    </dgm:pt>
    <dgm:pt modelId="{B9ECFA61-D117-4737-B934-EAA6BCD9CEF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Telegram</a:t>
          </a:r>
          <a:r>
            <a:rPr lang="de-DE" dirty="0"/>
            <a:t> Bot</a:t>
          </a:r>
        </a:p>
      </dgm:t>
    </dgm:pt>
    <dgm:pt modelId="{EA4BA23F-68D5-40C8-9AF9-12C1EF2D8924}" type="parTrans" cxnId="{F385C884-F207-4EF3-BADE-85258BC856A5}">
      <dgm:prSet/>
      <dgm:spPr/>
      <dgm:t>
        <a:bodyPr/>
        <a:lstStyle/>
        <a:p>
          <a:endParaRPr lang="de-DE"/>
        </a:p>
      </dgm:t>
    </dgm:pt>
    <dgm:pt modelId="{0D0DA775-3689-41C1-9E58-C9202DAA3448}" type="sibTrans" cxnId="{F385C884-F207-4EF3-BADE-85258BC856A5}">
      <dgm:prSet/>
      <dgm:spPr/>
      <dgm:t>
        <a:bodyPr/>
        <a:lstStyle/>
        <a:p>
          <a:endParaRPr lang="de-DE"/>
        </a:p>
      </dgm:t>
    </dgm:pt>
    <dgm:pt modelId="{2FC5499D-539A-44B5-8E6E-31F43E6E349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Cube API</a:t>
          </a:r>
        </a:p>
      </dgm:t>
    </dgm:pt>
    <dgm:pt modelId="{EF67C440-82CD-4B96-976C-E377AF2F2162}" type="parTrans" cxnId="{A6CA319B-EB78-4414-8B50-88EDD199D1CE}">
      <dgm:prSet/>
      <dgm:spPr/>
      <dgm:t>
        <a:bodyPr/>
        <a:lstStyle/>
        <a:p>
          <a:endParaRPr lang="de-DE"/>
        </a:p>
      </dgm:t>
    </dgm:pt>
    <dgm:pt modelId="{36C925A5-43E5-4F1C-826E-8E792FA6B437}" type="sibTrans" cxnId="{A6CA319B-EB78-4414-8B50-88EDD199D1CE}">
      <dgm:prSet/>
      <dgm:spPr/>
      <dgm:t>
        <a:bodyPr/>
        <a:lstStyle/>
        <a:p>
          <a:endParaRPr lang="de-DE"/>
        </a:p>
      </dgm:t>
    </dgm:pt>
    <dgm:pt modelId="{4D401ED8-88B0-4DD3-AF89-56D6DD19CAE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Django</a:t>
          </a:r>
        </a:p>
      </dgm:t>
    </dgm:pt>
    <dgm:pt modelId="{DB7AD0B1-152F-427B-A985-96CF71CC469B}" type="parTrans" cxnId="{80F8BE5D-C78C-4A39-A449-97432661F86B}">
      <dgm:prSet/>
      <dgm:spPr/>
      <dgm:t>
        <a:bodyPr/>
        <a:lstStyle/>
        <a:p>
          <a:endParaRPr lang="de-DE"/>
        </a:p>
      </dgm:t>
    </dgm:pt>
    <dgm:pt modelId="{BE73D25B-86BA-4669-B301-0ACF5F42A015}" type="sibTrans" cxnId="{80F8BE5D-C78C-4A39-A449-97432661F86B}">
      <dgm:prSet/>
      <dgm:spPr/>
      <dgm:t>
        <a:bodyPr/>
        <a:lstStyle/>
        <a:p>
          <a:endParaRPr lang="de-DE"/>
        </a:p>
      </dgm:t>
    </dgm:pt>
    <dgm:pt modelId="{B1E065FC-624A-43CF-AFA7-0B5F5B80260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Timeline</a:t>
          </a:r>
        </a:p>
      </dgm:t>
    </dgm:pt>
    <dgm:pt modelId="{F2C2936E-4F36-480F-8F93-46A569BD9A9D}" type="parTrans" cxnId="{5C98E96E-22CE-49B3-A040-F27101F2F1CA}">
      <dgm:prSet/>
      <dgm:spPr/>
      <dgm:t>
        <a:bodyPr/>
        <a:lstStyle/>
        <a:p>
          <a:endParaRPr lang="de-DE"/>
        </a:p>
      </dgm:t>
    </dgm:pt>
    <dgm:pt modelId="{8DFB2AD4-B095-4284-A0D9-6B1F366E2842}" type="sibTrans" cxnId="{5C98E96E-22CE-49B3-A040-F27101F2F1CA}">
      <dgm:prSet/>
      <dgm:spPr/>
      <dgm:t>
        <a:bodyPr/>
        <a:lstStyle/>
        <a:p>
          <a:endParaRPr lang="de-DE"/>
        </a:p>
      </dgm:t>
    </dgm:pt>
    <dgm:pt modelId="{054F8787-9F51-4122-B7FD-56601F1BD15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Demo</a:t>
          </a:r>
        </a:p>
      </dgm:t>
    </dgm:pt>
    <dgm:pt modelId="{FA5C88F1-3FFD-4D46-AAC5-45E3DC26354F}" type="parTrans" cxnId="{84542F88-B5AB-4B90-80A9-9D7A3A854D88}">
      <dgm:prSet/>
      <dgm:spPr/>
      <dgm:t>
        <a:bodyPr/>
        <a:lstStyle/>
        <a:p>
          <a:endParaRPr lang="de-DE"/>
        </a:p>
      </dgm:t>
    </dgm:pt>
    <dgm:pt modelId="{1027A71E-9F66-43BF-ABE7-350FCDCF6844}" type="sibTrans" cxnId="{84542F88-B5AB-4B90-80A9-9D7A3A854D88}">
      <dgm:prSet/>
      <dgm:spPr/>
      <dgm:t>
        <a:bodyPr/>
        <a:lstStyle/>
        <a:p>
          <a:endParaRPr lang="de-DE"/>
        </a:p>
      </dgm:t>
    </dgm:pt>
    <dgm:pt modelId="{05A3FC88-08DE-45E3-81BB-3B05AC1B2125}" type="pres">
      <dgm:prSet presAssocID="{8D274FCF-9A22-4D4B-B5CA-FC5BF5DC4D7F}" presName="root" presStyleCnt="0">
        <dgm:presLayoutVars>
          <dgm:dir/>
          <dgm:resizeHandles val="exact"/>
        </dgm:presLayoutVars>
      </dgm:prSet>
      <dgm:spPr/>
    </dgm:pt>
    <dgm:pt modelId="{7C1EA960-0DA9-44C4-AB1F-86E8D98E710D}" type="pres">
      <dgm:prSet presAssocID="{F37A3A28-D6F7-4A7F-AE0E-FF8594C521A8}" presName="compNode" presStyleCnt="0"/>
      <dgm:spPr/>
    </dgm:pt>
    <dgm:pt modelId="{DEC33663-02B4-4906-A084-CD3C350FCFD6}" type="pres">
      <dgm:prSet presAssocID="{F37A3A28-D6F7-4A7F-AE0E-FF8594C521A8}" presName="bgRect" presStyleLbl="bgShp" presStyleIdx="0" presStyleCnt="6"/>
      <dgm:spPr/>
    </dgm:pt>
    <dgm:pt modelId="{4EF91DE6-0A20-41E7-802B-D12E9F36E087}" type="pres">
      <dgm:prSet presAssocID="{F37A3A28-D6F7-4A7F-AE0E-FF8594C521A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C46EEC9-367A-4701-BF0A-3523B8DC08ED}" type="pres">
      <dgm:prSet presAssocID="{F37A3A28-D6F7-4A7F-AE0E-FF8594C521A8}" presName="spaceRect" presStyleCnt="0"/>
      <dgm:spPr/>
    </dgm:pt>
    <dgm:pt modelId="{E0CF565D-CCE7-44B9-BB01-52814B0EF3AB}" type="pres">
      <dgm:prSet presAssocID="{F37A3A28-D6F7-4A7F-AE0E-FF8594C521A8}" presName="parTx" presStyleLbl="revTx" presStyleIdx="0" presStyleCnt="6">
        <dgm:presLayoutVars>
          <dgm:chMax val="0"/>
          <dgm:chPref val="0"/>
        </dgm:presLayoutVars>
      </dgm:prSet>
      <dgm:spPr/>
    </dgm:pt>
    <dgm:pt modelId="{D5749C04-017D-4E0F-A0B3-12527B712A8C}" type="pres">
      <dgm:prSet presAssocID="{B47F02C5-0C1A-4113-992F-66A50BDF98EB}" presName="sibTrans" presStyleCnt="0"/>
      <dgm:spPr/>
    </dgm:pt>
    <dgm:pt modelId="{A700592B-AA23-4614-8DB6-35732331DCB2}" type="pres">
      <dgm:prSet presAssocID="{B9ECFA61-D117-4737-B934-EAA6BCD9CEF8}" presName="compNode" presStyleCnt="0"/>
      <dgm:spPr/>
    </dgm:pt>
    <dgm:pt modelId="{59CF8819-486D-4F9A-B399-1BF31821E7F0}" type="pres">
      <dgm:prSet presAssocID="{B9ECFA61-D117-4737-B934-EAA6BCD9CEF8}" presName="bgRect" presStyleLbl="bgShp" presStyleIdx="1" presStyleCnt="6"/>
      <dgm:spPr/>
    </dgm:pt>
    <dgm:pt modelId="{C4B7E83A-2549-41B3-8228-134029C94A56}" type="pres">
      <dgm:prSet presAssocID="{B9ECFA61-D117-4737-B934-EAA6BCD9CEF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9A532668-09CB-4371-A30D-4D42C321A74F}" type="pres">
      <dgm:prSet presAssocID="{B9ECFA61-D117-4737-B934-EAA6BCD9CEF8}" presName="spaceRect" presStyleCnt="0"/>
      <dgm:spPr/>
    </dgm:pt>
    <dgm:pt modelId="{C3209EFF-4920-4870-B7F6-0767D9EF1385}" type="pres">
      <dgm:prSet presAssocID="{B9ECFA61-D117-4737-B934-EAA6BCD9CEF8}" presName="parTx" presStyleLbl="revTx" presStyleIdx="1" presStyleCnt="6">
        <dgm:presLayoutVars>
          <dgm:chMax val="0"/>
          <dgm:chPref val="0"/>
        </dgm:presLayoutVars>
      </dgm:prSet>
      <dgm:spPr/>
    </dgm:pt>
    <dgm:pt modelId="{663442EB-5423-4B3E-969D-2D3B5D949A3B}" type="pres">
      <dgm:prSet presAssocID="{0D0DA775-3689-41C1-9E58-C9202DAA3448}" presName="sibTrans" presStyleCnt="0"/>
      <dgm:spPr/>
    </dgm:pt>
    <dgm:pt modelId="{C90C288D-2519-4F68-8E1B-B5990D0460CF}" type="pres">
      <dgm:prSet presAssocID="{2FC5499D-539A-44B5-8E6E-31F43E6E3495}" presName="compNode" presStyleCnt="0"/>
      <dgm:spPr/>
    </dgm:pt>
    <dgm:pt modelId="{62031223-E4D4-498F-8BE2-CD3B13956879}" type="pres">
      <dgm:prSet presAssocID="{2FC5499D-539A-44B5-8E6E-31F43E6E3495}" presName="bgRect" presStyleLbl="bgShp" presStyleIdx="2" presStyleCnt="6"/>
      <dgm:spPr/>
    </dgm:pt>
    <dgm:pt modelId="{706031C3-62BA-4E9A-9770-6DC2F684C85E}" type="pres">
      <dgm:prSet presAssocID="{2FC5499D-539A-44B5-8E6E-31F43E6E349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AAACE62-5562-4ECC-8818-61BF5DF7BE39}" type="pres">
      <dgm:prSet presAssocID="{2FC5499D-539A-44B5-8E6E-31F43E6E3495}" presName="spaceRect" presStyleCnt="0"/>
      <dgm:spPr/>
    </dgm:pt>
    <dgm:pt modelId="{3F446E35-9A8C-45A2-A1F4-DB361931E919}" type="pres">
      <dgm:prSet presAssocID="{2FC5499D-539A-44B5-8E6E-31F43E6E3495}" presName="parTx" presStyleLbl="revTx" presStyleIdx="2" presStyleCnt="6">
        <dgm:presLayoutVars>
          <dgm:chMax val="0"/>
          <dgm:chPref val="0"/>
        </dgm:presLayoutVars>
      </dgm:prSet>
      <dgm:spPr/>
    </dgm:pt>
    <dgm:pt modelId="{AA0AC435-D7A7-40A9-886A-CA6F7CD9936D}" type="pres">
      <dgm:prSet presAssocID="{36C925A5-43E5-4F1C-826E-8E792FA6B437}" presName="sibTrans" presStyleCnt="0"/>
      <dgm:spPr/>
    </dgm:pt>
    <dgm:pt modelId="{055F2A1F-AEF9-43FF-AFFA-2485E62F7FC4}" type="pres">
      <dgm:prSet presAssocID="{4D401ED8-88B0-4DD3-AF89-56D6DD19CAE4}" presName="compNode" presStyleCnt="0"/>
      <dgm:spPr/>
    </dgm:pt>
    <dgm:pt modelId="{CD28A81B-9442-4AB3-B610-D9BD37FA0322}" type="pres">
      <dgm:prSet presAssocID="{4D401ED8-88B0-4DD3-AF89-56D6DD19CAE4}" presName="bgRect" presStyleLbl="bgShp" presStyleIdx="3" presStyleCnt="6"/>
      <dgm:spPr/>
    </dgm:pt>
    <dgm:pt modelId="{6B98A198-9DDC-435B-8FFD-E41923DD353C}" type="pres">
      <dgm:prSet presAssocID="{4D401ED8-88B0-4DD3-AF89-56D6DD19CAE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352FDF3-B29E-45A7-A6C1-B5DF268BA9EF}" type="pres">
      <dgm:prSet presAssocID="{4D401ED8-88B0-4DD3-AF89-56D6DD19CAE4}" presName="spaceRect" presStyleCnt="0"/>
      <dgm:spPr/>
    </dgm:pt>
    <dgm:pt modelId="{DE774017-3D97-4C85-948E-86FE6A18F3C2}" type="pres">
      <dgm:prSet presAssocID="{4D401ED8-88B0-4DD3-AF89-56D6DD19CAE4}" presName="parTx" presStyleLbl="revTx" presStyleIdx="3" presStyleCnt="6">
        <dgm:presLayoutVars>
          <dgm:chMax val="0"/>
          <dgm:chPref val="0"/>
        </dgm:presLayoutVars>
      </dgm:prSet>
      <dgm:spPr/>
    </dgm:pt>
    <dgm:pt modelId="{FCB12379-AE22-44E6-8089-AD5C2AA1692A}" type="pres">
      <dgm:prSet presAssocID="{BE73D25B-86BA-4669-B301-0ACF5F42A015}" presName="sibTrans" presStyleCnt="0"/>
      <dgm:spPr/>
    </dgm:pt>
    <dgm:pt modelId="{9ECAEAD2-B341-4333-8CAF-816C4D266542}" type="pres">
      <dgm:prSet presAssocID="{B1E065FC-624A-43CF-AFA7-0B5F5B802603}" presName="compNode" presStyleCnt="0"/>
      <dgm:spPr/>
    </dgm:pt>
    <dgm:pt modelId="{6580D1A0-6362-4E77-966D-D76B17B18B34}" type="pres">
      <dgm:prSet presAssocID="{B1E065FC-624A-43CF-AFA7-0B5F5B802603}" presName="bgRect" presStyleLbl="bgShp" presStyleIdx="4" presStyleCnt="6"/>
      <dgm:spPr/>
    </dgm:pt>
    <dgm:pt modelId="{2B5FDD5E-4AF5-4529-9621-E77965D2605D}" type="pres">
      <dgm:prSet presAssocID="{B1E065FC-624A-43CF-AFA7-0B5F5B802603}" presName="iconRect" presStyleLbl="node1" presStyleIdx="4" presStyleCnt="6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8A2E357-45BD-4998-9E62-78BBE00881ED}" type="pres">
      <dgm:prSet presAssocID="{B1E065FC-624A-43CF-AFA7-0B5F5B802603}" presName="spaceRect" presStyleCnt="0"/>
      <dgm:spPr/>
    </dgm:pt>
    <dgm:pt modelId="{D1F1E5E6-9CFB-4DE2-B186-CFAA5284AC74}" type="pres">
      <dgm:prSet presAssocID="{B1E065FC-624A-43CF-AFA7-0B5F5B802603}" presName="parTx" presStyleLbl="revTx" presStyleIdx="4" presStyleCnt="6">
        <dgm:presLayoutVars>
          <dgm:chMax val="0"/>
          <dgm:chPref val="0"/>
        </dgm:presLayoutVars>
      </dgm:prSet>
      <dgm:spPr/>
    </dgm:pt>
    <dgm:pt modelId="{C45D44E2-6F03-44F5-874D-CAB93E1ECFF6}" type="pres">
      <dgm:prSet presAssocID="{8DFB2AD4-B095-4284-A0D9-6B1F366E2842}" presName="sibTrans" presStyleCnt="0"/>
      <dgm:spPr/>
    </dgm:pt>
    <dgm:pt modelId="{5C7B7DE6-7F7A-48CB-A641-97C2C3B39513}" type="pres">
      <dgm:prSet presAssocID="{054F8787-9F51-4122-B7FD-56601F1BD151}" presName="compNode" presStyleCnt="0"/>
      <dgm:spPr/>
    </dgm:pt>
    <dgm:pt modelId="{DD7AF644-AE20-4992-9829-29359A3D46DF}" type="pres">
      <dgm:prSet presAssocID="{054F8787-9F51-4122-B7FD-56601F1BD151}" presName="bgRect" presStyleLbl="bgShp" presStyleIdx="5" presStyleCnt="6"/>
      <dgm:spPr/>
    </dgm:pt>
    <dgm:pt modelId="{D9758609-D27D-4E1A-AF4A-FBC43CADB858}" type="pres">
      <dgm:prSet presAssocID="{054F8787-9F51-4122-B7FD-56601F1BD151}" presName="iconRect" presStyleLbl="node1" presStyleIdx="5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F3DD6825-158A-4B92-9CFF-31629F86845F}" type="pres">
      <dgm:prSet presAssocID="{054F8787-9F51-4122-B7FD-56601F1BD151}" presName="spaceRect" presStyleCnt="0"/>
      <dgm:spPr/>
    </dgm:pt>
    <dgm:pt modelId="{A8A9F72C-7899-457A-8EB9-C9EFC4E196F9}" type="pres">
      <dgm:prSet presAssocID="{054F8787-9F51-4122-B7FD-56601F1BD151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8C0B8321-BF00-497A-BD95-A4E5FE74230F}" type="presOf" srcId="{4D401ED8-88B0-4DD3-AF89-56D6DD19CAE4}" destId="{DE774017-3D97-4C85-948E-86FE6A18F3C2}" srcOrd="0" destOrd="0" presId="urn:microsoft.com/office/officeart/2018/2/layout/IconVerticalSolidList"/>
    <dgm:cxn modelId="{AFDC732C-BFA5-46BD-9138-13F20D6DC7E4}" type="presOf" srcId="{8D274FCF-9A22-4D4B-B5CA-FC5BF5DC4D7F}" destId="{05A3FC88-08DE-45E3-81BB-3B05AC1B2125}" srcOrd="0" destOrd="0" presId="urn:microsoft.com/office/officeart/2018/2/layout/IconVerticalSolidList"/>
    <dgm:cxn modelId="{1A97383E-5EFC-4CBF-9B47-41E3E6B742FF}" type="presOf" srcId="{054F8787-9F51-4122-B7FD-56601F1BD151}" destId="{A8A9F72C-7899-457A-8EB9-C9EFC4E196F9}" srcOrd="0" destOrd="0" presId="urn:microsoft.com/office/officeart/2018/2/layout/IconVerticalSolidList"/>
    <dgm:cxn modelId="{80F8BE5D-C78C-4A39-A449-97432661F86B}" srcId="{8D274FCF-9A22-4D4B-B5CA-FC5BF5DC4D7F}" destId="{4D401ED8-88B0-4DD3-AF89-56D6DD19CAE4}" srcOrd="3" destOrd="0" parTransId="{DB7AD0B1-152F-427B-A985-96CF71CC469B}" sibTransId="{BE73D25B-86BA-4669-B301-0ACF5F42A015}"/>
    <dgm:cxn modelId="{5C98E96E-22CE-49B3-A040-F27101F2F1CA}" srcId="{8D274FCF-9A22-4D4B-B5CA-FC5BF5DC4D7F}" destId="{B1E065FC-624A-43CF-AFA7-0B5F5B802603}" srcOrd="4" destOrd="0" parTransId="{F2C2936E-4F36-480F-8F93-46A569BD9A9D}" sibTransId="{8DFB2AD4-B095-4284-A0D9-6B1F366E2842}"/>
    <dgm:cxn modelId="{F385C884-F207-4EF3-BADE-85258BC856A5}" srcId="{8D274FCF-9A22-4D4B-B5CA-FC5BF5DC4D7F}" destId="{B9ECFA61-D117-4737-B934-EAA6BCD9CEF8}" srcOrd="1" destOrd="0" parTransId="{EA4BA23F-68D5-40C8-9AF9-12C1EF2D8924}" sibTransId="{0D0DA775-3689-41C1-9E58-C9202DAA3448}"/>
    <dgm:cxn modelId="{84542F88-B5AB-4B90-80A9-9D7A3A854D88}" srcId="{8D274FCF-9A22-4D4B-B5CA-FC5BF5DC4D7F}" destId="{054F8787-9F51-4122-B7FD-56601F1BD151}" srcOrd="5" destOrd="0" parTransId="{FA5C88F1-3FFD-4D46-AAC5-45E3DC26354F}" sibTransId="{1027A71E-9F66-43BF-ABE7-350FCDCF6844}"/>
    <dgm:cxn modelId="{A6CA319B-EB78-4414-8B50-88EDD199D1CE}" srcId="{8D274FCF-9A22-4D4B-B5CA-FC5BF5DC4D7F}" destId="{2FC5499D-539A-44B5-8E6E-31F43E6E3495}" srcOrd="2" destOrd="0" parTransId="{EF67C440-82CD-4B96-976C-E377AF2F2162}" sibTransId="{36C925A5-43E5-4F1C-826E-8E792FA6B437}"/>
    <dgm:cxn modelId="{3AAE54BA-470F-417F-8630-D01DA430806C}" type="presOf" srcId="{B9ECFA61-D117-4737-B934-EAA6BCD9CEF8}" destId="{C3209EFF-4920-4870-B7F6-0767D9EF1385}" srcOrd="0" destOrd="0" presId="urn:microsoft.com/office/officeart/2018/2/layout/IconVerticalSolidList"/>
    <dgm:cxn modelId="{6EA09BD1-6E06-4560-9D6B-71FB3E2D9020}" srcId="{8D274FCF-9A22-4D4B-B5CA-FC5BF5DC4D7F}" destId="{F37A3A28-D6F7-4A7F-AE0E-FF8594C521A8}" srcOrd="0" destOrd="0" parTransId="{CF8C6A36-C760-4471-852B-9D5D295D4A86}" sibTransId="{B47F02C5-0C1A-4113-992F-66A50BDF98EB}"/>
    <dgm:cxn modelId="{877A4FDE-09A6-4B85-B855-A21D21217942}" type="presOf" srcId="{F37A3A28-D6F7-4A7F-AE0E-FF8594C521A8}" destId="{E0CF565D-CCE7-44B9-BB01-52814B0EF3AB}" srcOrd="0" destOrd="0" presId="urn:microsoft.com/office/officeart/2018/2/layout/IconVerticalSolidList"/>
    <dgm:cxn modelId="{5DC8A9E4-6C83-45E8-A51B-1DD88D9CD9D2}" type="presOf" srcId="{2FC5499D-539A-44B5-8E6E-31F43E6E3495}" destId="{3F446E35-9A8C-45A2-A1F4-DB361931E919}" srcOrd="0" destOrd="0" presId="urn:microsoft.com/office/officeart/2018/2/layout/IconVerticalSolidList"/>
    <dgm:cxn modelId="{0DF133E5-7E0F-4D8B-8F57-562D54DC5583}" type="presOf" srcId="{B1E065FC-624A-43CF-AFA7-0B5F5B802603}" destId="{D1F1E5E6-9CFB-4DE2-B186-CFAA5284AC74}" srcOrd="0" destOrd="0" presId="urn:microsoft.com/office/officeart/2018/2/layout/IconVerticalSolidList"/>
    <dgm:cxn modelId="{378408FC-AB52-4EED-B4CE-8659A38ED462}" type="presParOf" srcId="{05A3FC88-08DE-45E3-81BB-3B05AC1B2125}" destId="{7C1EA960-0DA9-44C4-AB1F-86E8D98E710D}" srcOrd="0" destOrd="0" presId="urn:microsoft.com/office/officeart/2018/2/layout/IconVerticalSolidList"/>
    <dgm:cxn modelId="{F685F8F3-AA75-4578-BD41-E6E1B38A5FF2}" type="presParOf" srcId="{7C1EA960-0DA9-44C4-AB1F-86E8D98E710D}" destId="{DEC33663-02B4-4906-A084-CD3C350FCFD6}" srcOrd="0" destOrd="0" presId="urn:microsoft.com/office/officeart/2018/2/layout/IconVerticalSolidList"/>
    <dgm:cxn modelId="{5FB99DB8-BC9F-43C0-9F4B-8862AA3784FE}" type="presParOf" srcId="{7C1EA960-0DA9-44C4-AB1F-86E8D98E710D}" destId="{4EF91DE6-0A20-41E7-802B-D12E9F36E087}" srcOrd="1" destOrd="0" presId="urn:microsoft.com/office/officeart/2018/2/layout/IconVerticalSolidList"/>
    <dgm:cxn modelId="{BFDCC5D0-3036-4300-BD2B-75FC7952FA3A}" type="presParOf" srcId="{7C1EA960-0DA9-44C4-AB1F-86E8D98E710D}" destId="{6C46EEC9-367A-4701-BF0A-3523B8DC08ED}" srcOrd="2" destOrd="0" presId="urn:microsoft.com/office/officeart/2018/2/layout/IconVerticalSolidList"/>
    <dgm:cxn modelId="{19C93A25-E460-448B-BFA6-20257E2CCCCC}" type="presParOf" srcId="{7C1EA960-0DA9-44C4-AB1F-86E8D98E710D}" destId="{E0CF565D-CCE7-44B9-BB01-52814B0EF3AB}" srcOrd="3" destOrd="0" presId="urn:microsoft.com/office/officeart/2018/2/layout/IconVerticalSolidList"/>
    <dgm:cxn modelId="{36393C96-8C78-4E7B-BD64-E7CF4F6199C1}" type="presParOf" srcId="{05A3FC88-08DE-45E3-81BB-3B05AC1B2125}" destId="{D5749C04-017D-4E0F-A0B3-12527B712A8C}" srcOrd="1" destOrd="0" presId="urn:microsoft.com/office/officeart/2018/2/layout/IconVerticalSolidList"/>
    <dgm:cxn modelId="{444BE12E-46B8-40A0-94D7-1794BE90BBCB}" type="presParOf" srcId="{05A3FC88-08DE-45E3-81BB-3B05AC1B2125}" destId="{A700592B-AA23-4614-8DB6-35732331DCB2}" srcOrd="2" destOrd="0" presId="urn:microsoft.com/office/officeart/2018/2/layout/IconVerticalSolidList"/>
    <dgm:cxn modelId="{C4DA80A3-6DC1-4729-BAE1-93F7E8C7CE87}" type="presParOf" srcId="{A700592B-AA23-4614-8DB6-35732331DCB2}" destId="{59CF8819-486D-4F9A-B399-1BF31821E7F0}" srcOrd="0" destOrd="0" presId="urn:microsoft.com/office/officeart/2018/2/layout/IconVerticalSolidList"/>
    <dgm:cxn modelId="{90D7522D-30C4-4DC4-9F51-EE81F7795E54}" type="presParOf" srcId="{A700592B-AA23-4614-8DB6-35732331DCB2}" destId="{C4B7E83A-2549-41B3-8228-134029C94A56}" srcOrd="1" destOrd="0" presId="urn:microsoft.com/office/officeart/2018/2/layout/IconVerticalSolidList"/>
    <dgm:cxn modelId="{013FFE69-1865-4728-BDF9-CC93B897F4BD}" type="presParOf" srcId="{A700592B-AA23-4614-8DB6-35732331DCB2}" destId="{9A532668-09CB-4371-A30D-4D42C321A74F}" srcOrd="2" destOrd="0" presId="urn:microsoft.com/office/officeart/2018/2/layout/IconVerticalSolidList"/>
    <dgm:cxn modelId="{0187B1EE-734E-49C9-86DF-91BA2FEC814B}" type="presParOf" srcId="{A700592B-AA23-4614-8DB6-35732331DCB2}" destId="{C3209EFF-4920-4870-B7F6-0767D9EF1385}" srcOrd="3" destOrd="0" presId="urn:microsoft.com/office/officeart/2018/2/layout/IconVerticalSolidList"/>
    <dgm:cxn modelId="{DF028E49-EA25-47C4-8ACC-F3A22C9C0F5C}" type="presParOf" srcId="{05A3FC88-08DE-45E3-81BB-3B05AC1B2125}" destId="{663442EB-5423-4B3E-969D-2D3B5D949A3B}" srcOrd="3" destOrd="0" presId="urn:microsoft.com/office/officeart/2018/2/layout/IconVerticalSolidList"/>
    <dgm:cxn modelId="{1E2477D8-893E-40B2-B2BC-E492578A58FF}" type="presParOf" srcId="{05A3FC88-08DE-45E3-81BB-3B05AC1B2125}" destId="{C90C288D-2519-4F68-8E1B-B5990D0460CF}" srcOrd="4" destOrd="0" presId="urn:microsoft.com/office/officeart/2018/2/layout/IconVerticalSolidList"/>
    <dgm:cxn modelId="{66DEC661-EE30-432F-9C74-8E4DB41E9212}" type="presParOf" srcId="{C90C288D-2519-4F68-8E1B-B5990D0460CF}" destId="{62031223-E4D4-498F-8BE2-CD3B13956879}" srcOrd="0" destOrd="0" presId="urn:microsoft.com/office/officeart/2018/2/layout/IconVerticalSolidList"/>
    <dgm:cxn modelId="{EA0AF79C-23AD-485D-B4E4-C123DC1E7ED6}" type="presParOf" srcId="{C90C288D-2519-4F68-8E1B-B5990D0460CF}" destId="{706031C3-62BA-4E9A-9770-6DC2F684C85E}" srcOrd="1" destOrd="0" presId="urn:microsoft.com/office/officeart/2018/2/layout/IconVerticalSolidList"/>
    <dgm:cxn modelId="{EC752509-24C6-4EAD-AF63-15A23C6CC749}" type="presParOf" srcId="{C90C288D-2519-4F68-8E1B-B5990D0460CF}" destId="{DAAACE62-5562-4ECC-8818-61BF5DF7BE39}" srcOrd="2" destOrd="0" presId="urn:microsoft.com/office/officeart/2018/2/layout/IconVerticalSolidList"/>
    <dgm:cxn modelId="{9C58886D-7087-4C53-BCBD-F727CE3DD4FE}" type="presParOf" srcId="{C90C288D-2519-4F68-8E1B-B5990D0460CF}" destId="{3F446E35-9A8C-45A2-A1F4-DB361931E919}" srcOrd="3" destOrd="0" presId="urn:microsoft.com/office/officeart/2018/2/layout/IconVerticalSolidList"/>
    <dgm:cxn modelId="{A5C84865-7B0E-466A-A1E6-FB055812FB43}" type="presParOf" srcId="{05A3FC88-08DE-45E3-81BB-3B05AC1B2125}" destId="{AA0AC435-D7A7-40A9-886A-CA6F7CD9936D}" srcOrd="5" destOrd="0" presId="urn:microsoft.com/office/officeart/2018/2/layout/IconVerticalSolidList"/>
    <dgm:cxn modelId="{1EC4FA34-C3C0-4BB1-9A1D-E07A0B92EC6F}" type="presParOf" srcId="{05A3FC88-08DE-45E3-81BB-3B05AC1B2125}" destId="{055F2A1F-AEF9-43FF-AFFA-2485E62F7FC4}" srcOrd="6" destOrd="0" presId="urn:microsoft.com/office/officeart/2018/2/layout/IconVerticalSolidList"/>
    <dgm:cxn modelId="{D2AEDB6F-B61E-4C62-80E1-F8DFE4C57713}" type="presParOf" srcId="{055F2A1F-AEF9-43FF-AFFA-2485E62F7FC4}" destId="{CD28A81B-9442-4AB3-B610-D9BD37FA0322}" srcOrd="0" destOrd="0" presId="urn:microsoft.com/office/officeart/2018/2/layout/IconVerticalSolidList"/>
    <dgm:cxn modelId="{260E6A79-29A0-4E90-A348-B2A475AE7869}" type="presParOf" srcId="{055F2A1F-AEF9-43FF-AFFA-2485E62F7FC4}" destId="{6B98A198-9DDC-435B-8FFD-E41923DD353C}" srcOrd="1" destOrd="0" presId="urn:microsoft.com/office/officeart/2018/2/layout/IconVerticalSolidList"/>
    <dgm:cxn modelId="{CB4A3E4D-2D90-41BB-ADE1-9D5681B2ACE7}" type="presParOf" srcId="{055F2A1F-AEF9-43FF-AFFA-2485E62F7FC4}" destId="{B352FDF3-B29E-45A7-A6C1-B5DF268BA9EF}" srcOrd="2" destOrd="0" presId="urn:microsoft.com/office/officeart/2018/2/layout/IconVerticalSolidList"/>
    <dgm:cxn modelId="{0AD9704E-2F71-4F02-8F0B-0DBE5F83B49A}" type="presParOf" srcId="{055F2A1F-AEF9-43FF-AFFA-2485E62F7FC4}" destId="{DE774017-3D97-4C85-948E-86FE6A18F3C2}" srcOrd="3" destOrd="0" presId="urn:microsoft.com/office/officeart/2018/2/layout/IconVerticalSolidList"/>
    <dgm:cxn modelId="{6860AB29-C949-4AA9-B438-1EC74F4145F4}" type="presParOf" srcId="{05A3FC88-08DE-45E3-81BB-3B05AC1B2125}" destId="{FCB12379-AE22-44E6-8089-AD5C2AA1692A}" srcOrd="7" destOrd="0" presId="urn:microsoft.com/office/officeart/2018/2/layout/IconVerticalSolidList"/>
    <dgm:cxn modelId="{6E911F1C-3D4A-42EF-A5C2-5DE0BDB73B10}" type="presParOf" srcId="{05A3FC88-08DE-45E3-81BB-3B05AC1B2125}" destId="{9ECAEAD2-B341-4333-8CAF-816C4D266542}" srcOrd="8" destOrd="0" presId="urn:microsoft.com/office/officeart/2018/2/layout/IconVerticalSolidList"/>
    <dgm:cxn modelId="{2581AA30-034B-47EF-9D6B-6009AA67E53E}" type="presParOf" srcId="{9ECAEAD2-B341-4333-8CAF-816C4D266542}" destId="{6580D1A0-6362-4E77-966D-D76B17B18B34}" srcOrd="0" destOrd="0" presId="urn:microsoft.com/office/officeart/2018/2/layout/IconVerticalSolidList"/>
    <dgm:cxn modelId="{F0960FF7-B4FA-4631-80F2-65246EE37929}" type="presParOf" srcId="{9ECAEAD2-B341-4333-8CAF-816C4D266542}" destId="{2B5FDD5E-4AF5-4529-9621-E77965D2605D}" srcOrd="1" destOrd="0" presId="urn:microsoft.com/office/officeart/2018/2/layout/IconVerticalSolidList"/>
    <dgm:cxn modelId="{B4DCBA98-13F0-4477-B571-AD64CCBBC5BC}" type="presParOf" srcId="{9ECAEAD2-B341-4333-8CAF-816C4D266542}" destId="{B8A2E357-45BD-4998-9E62-78BBE00881ED}" srcOrd="2" destOrd="0" presId="urn:microsoft.com/office/officeart/2018/2/layout/IconVerticalSolidList"/>
    <dgm:cxn modelId="{AEDD0C7A-1E37-493B-8636-9C06476C5C5D}" type="presParOf" srcId="{9ECAEAD2-B341-4333-8CAF-816C4D266542}" destId="{D1F1E5E6-9CFB-4DE2-B186-CFAA5284AC74}" srcOrd="3" destOrd="0" presId="urn:microsoft.com/office/officeart/2018/2/layout/IconVerticalSolidList"/>
    <dgm:cxn modelId="{B730F2F1-AC73-42D4-BA27-02672C08D418}" type="presParOf" srcId="{05A3FC88-08DE-45E3-81BB-3B05AC1B2125}" destId="{C45D44E2-6F03-44F5-874D-CAB93E1ECFF6}" srcOrd="9" destOrd="0" presId="urn:microsoft.com/office/officeart/2018/2/layout/IconVerticalSolidList"/>
    <dgm:cxn modelId="{DDD50C17-6E8C-4A83-9538-3E4397950F2C}" type="presParOf" srcId="{05A3FC88-08DE-45E3-81BB-3B05AC1B2125}" destId="{5C7B7DE6-7F7A-48CB-A641-97C2C3B39513}" srcOrd="10" destOrd="0" presId="urn:microsoft.com/office/officeart/2018/2/layout/IconVerticalSolidList"/>
    <dgm:cxn modelId="{2DFA806D-D871-4D58-B3F1-2A62D998241F}" type="presParOf" srcId="{5C7B7DE6-7F7A-48CB-A641-97C2C3B39513}" destId="{DD7AF644-AE20-4992-9829-29359A3D46DF}" srcOrd="0" destOrd="0" presId="urn:microsoft.com/office/officeart/2018/2/layout/IconVerticalSolidList"/>
    <dgm:cxn modelId="{918332CC-1E53-4224-8956-EDFF43BC7670}" type="presParOf" srcId="{5C7B7DE6-7F7A-48CB-A641-97C2C3B39513}" destId="{D9758609-D27D-4E1A-AF4A-FBC43CADB858}" srcOrd="1" destOrd="0" presId="urn:microsoft.com/office/officeart/2018/2/layout/IconVerticalSolidList"/>
    <dgm:cxn modelId="{AD1F34D1-9C43-48B9-A530-7EAB9A329D40}" type="presParOf" srcId="{5C7B7DE6-7F7A-48CB-A641-97C2C3B39513}" destId="{F3DD6825-158A-4B92-9CFF-31629F86845F}" srcOrd="2" destOrd="0" presId="urn:microsoft.com/office/officeart/2018/2/layout/IconVerticalSolidList"/>
    <dgm:cxn modelId="{2DC19837-C136-463F-B0CB-F904713138EB}" type="presParOf" srcId="{5C7B7DE6-7F7A-48CB-A641-97C2C3B39513}" destId="{A8A9F72C-7899-457A-8EB9-C9EFC4E196F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489C2-6AFD-4C8A-9A20-5D4BD1B598E8}">
      <dsp:nvSpPr>
        <dsp:cNvPr id="0" name=""/>
        <dsp:cNvSpPr/>
      </dsp:nvSpPr>
      <dsp:spPr>
        <a:xfrm>
          <a:off x="2252309" y="2027990"/>
          <a:ext cx="2752822" cy="2752822"/>
        </a:xfrm>
        <a:prstGeom prst="gear9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 err="1"/>
            <a:t>Accessability</a:t>
          </a:r>
          <a:endParaRPr lang="de-DE" sz="2100" kern="1200" dirty="0"/>
        </a:p>
      </dsp:txBody>
      <dsp:txXfrm>
        <a:off x="2805749" y="2672825"/>
        <a:ext cx="1645942" cy="1415008"/>
      </dsp:txXfrm>
    </dsp:sp>
    <dsp:sp modelId="{0AB63D89-654F-4060-80FF-445A7DA3440B}">
      <dsp:nvSpPr>
        <dsp:cNvPr id="0" name=""/>
        <dsp:cNvSpPr/>
      </dsp:nvSpPr>
      <dsp:spPr>
        <a:xfrm>
          <a:off x="589694" y="1316350"/>
          <a:ext cx="2123997" cy="2123997"/>
        </a:xfrm>
        <a:prstGeom prst="gear6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Usability</a:t>
          </a:r>
          <a:endParaRPr lang="de-DE" sz="1900" kern="1200" dirty="0"/>
        </a:p>
      </dsp:txBody>
      <dsp:txXfrm>
        <a:off x="1124417" y="1854304"/>
        <a:ext cx="1054551" cy="1048089"/>
      </dsp:txXfrm>
    </dsp:sp>
    <dsp:sp modelId="{89B1A261-7EE2-45DF-A3BE-707E333E6D1D}">
      <dsp:nvSpPr>
        <dsp:cNvPr id="0" name=""/>
        <dsp:cNvSpPr/>
      </dsp:nvSpPr>
      <dsp:spPr>
        <a:xfrm>
          <a:off x="2403649" y="1546201"/>
          <a:ext cx="3385971" cy="3385971"/>
        </a:xfrm>
        <a:prstGeom prst="circularArrow">
          <a:avLst>
            <a:gd name="adj1" fmla="val 4878"/>
            <a:gd name="adj2" fmla="val 312630"/>
            <a:gd name="adj3" fmla="val 3199224"/>
            <a:gd name="adj4" fmla="val 15146057"/>
            <a:gd name="adj5" fmla="val 5691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8E5695-216E-4C94-92A8-42C8955442E8}">
      <dsp:nvSpPr>
        <dsp:cNvPr id="0" name=""/>
        <dsp:cNvSpPr/>
      </dsp:nvSpPr>
      <dsp:spPr>
        <a:xfrm>
          <a:off x="296107" y="930864"/>
          <a:ext cx="2560125" cy="256012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shade val="90000"/>
            <a:hueOff val="606045"/>
            <a:satOff val="-42175"/>
            <a:lumOff val="430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C33663-02B4-4906-A084-CD3C350FCFD6}">
      <dsp:nvSpPr>
        <dsp:cNvPr id="0" name=""/>
        <dsp:cNvSpPr/>
      </dsp:nvSpPr>
      <dsp:spPr>
        <a:xfrm>
          <a:off x="0" y="1739"/>
          <a:ext cx="8586352" cy="7413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F91DE6-0A20-41E7-802B-D12E9F36E087}">
      <dsp:nvSpPr>
        <dsp:cNvPr id="0" name=""/>
        <dsp:cNvSpPr/>
      </dsp:nvSpPr>
      <dsp:spPr>
        <a:xfrm>
          <a:off x="224272" y="168554"/>
          <a:ext cx="407769" cy="407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CF565D-CCE7-44B9-BB01-52814B0EF3AB}">
      <dsp:nvSpPr>
        <dsp:cNvPr id="0" name=""/>
        <dsp:cNvSpPr/>
      </dsp:nvSpPr>
      <dsp:spPr>
        <a:xfrm>
          <a:off x="856314" y="1739"/>
          <a:ext cx="7730037" cy="741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465" tIns="78465" rIns="78465" bIns="7846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Architecture</a:t>
          </a:r>
        </a:p>
      </dsp:txBody>
      <dsp:txXfrm>
        <a:off x="856314" y="1739"/>
        <a:ext cx="7730037" cy="741398"/>
      </dsp:txXfrm>
    </dsp:sp>
    <dsp:sp modelId="{59CF8819-486D-4F9A-B399-1BF31821E7F0}">
      <dsp:nvSpPr>
        <dsp:cNvPr id="0" name=""/>
        <dsp:cNvSpPr/>
      </dsp:nvSpPr>
      <dsp:spPr>
        <a:xfrm>
          <a:off x="0" y="928487"/>
          <a:ext cx="8586352" cy="7413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7E83A-2549-41B3-8228-134029C94A56}">
      <dsp:nvSpPr>
        <dsp:cNvPr id="0" name=""/>
        <dsp:cNvSpPr/>
      </dsp:nvSpPr>
      <dsp:spPr>
        <a:xfrm>
          <a:off x="224272" y="1095302"/>
          <a:ext cx="407769" cy="407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209EFF-4920-4870-B7F6-0767D9EF1385}">
      <dsp:nvSpPr>
        <dsp:cNvPr id="0" name=""/>
        <dsp:cNvSpPr/>
      </dsp:nvSpPr>
      <dsp:spPr>
        <a:xfrm>
          <a:off x="856314" y="928487"/>
          <a:ext cx="7730037" cy="741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465" tIns="78465" rIns="78465" bIns="7846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 err="1"/>
            <a:t>Telegram</a:t>
          </a:r>
          <a:r>
            <a:rPr lang="de-DE" sz="1900" kern="1200" dirty="0"/>
            <a:t> Bot</a:t>
          </a:r>
        </a:p>
      </dsp:txBody>
      <dsp:txXfrm>
        <a:off x="856314" y="928487"/>
        <a:ext cx="7730037" cy="741398"/>
      </dsp:txXfrm>
    </dsp:sp>
    <dsp:sp modelId="{62031223-E4D4-498F-8BE2-CD3B13956879}">
      <dsp:nvSpPr>
        <dsp:cNvPr id="0" name=""/>
        <dsp:cNvSpPr/>
      </dsp:nvSpPr>
      <dsp:spPr>
        <a:xfrm>
          <a:off x="0" y="1855235"/>
          <a:ext cx="8586352" cy="7413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6031C3-62BA-4E9A-9770-6DC2F684C85E}">
      <dsp:nvSpPr>
        <dsp:cNvPr id="0" name=""/>
        <dsp:cNvSpPr/>
      </dsp:nvSpPr>
      <dsp:spPr>
        <a:xfrm>
          <a:off x="224272" y="2022050"/>
          <a:ext cx="407769" cy="407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46E35-9A8C-45A2-A1F4-DB361931E919}">
      <dsp:nvSpPr>
        <dsp:cNvPr id="0" name=""/>
        <dsp:cNvSpPr/>
      </dsp:nvSpPr>
      <dsp:spPr>
        <a:xfrm>
          <a:off x="856314" y="1855235"/>
          <a:ext cx="7730037" cy="741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465" tIns="78465" rIns="78465" bIns="7846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Cube API</a:t>
          </a:r>
        </a:p>
      </dsp:txBody>
      <dsp:txXfrm>
        <a:off x="856314" y="1855235"/>
        <a:ext cx="7730037" cy="741398"/>
      </dsp:txXfrm>
    </dsp:sp>
    <dsp:sp modelId="{CD28A81B-9442-4AB3-B610-D9BD37FA0322}">
      <dsp:nvSpPr>
        <dsp:cNvPr id="0" name=""/>
        <dsp:cNvSpPr/>
      </dsp:nvSpPr>
      <dsp:spPr>
        <a:xfrm>
          <a:off x="0" y="2781983"/>
          <a:ext cx="8586352" cy="7413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8A198-9DDC-435B-8FFD-E41923DD353C}">
      <dsp:nvSpPr>
        <dsp:cNvPr id="0" name=""/>
        <dsp:cNvSpPr/>
      </dsp:nvSpPr>
      <dsp:spPr>
        <a:xfrm>
          <a:off x="224272" y="2948797"/>
          <a:ext cx="407769" cy="4077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74017-3D97-4C85-948E-86FE6A18F3C2}">
      <dsp:nvSpPr>
        <dsp:cNvPr id="0" name=""/>
        <dsp:cNvSpPr/>
      </dsp:nvSpPr>
      <dsp:spPr>
        <a:xfrm>
          <a:off x="856314" y="2781983"/>
          <a:ext cx="7730037" cy="741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465" tIns="78465" rIns="78465" bIns="7846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Django</a:t>
          </a:r>
        </a:p>
      </dsp:txBody>
      <dsp:txXfrm>
        <a:off x="856314" y="2781983"/>
        <a:ext cx="7730037" cy="741398"/>
      </dsp:txXfrm>
    </dsp:sp>
    <dsp:sp modelId="{6580D1A0-6362-4E77-966D-D76B17B18B34}">
      <dsp:nvSpPr>
        <dsp:cNvPr id="0" name=""/>
        <dsp:cNvSpPr/>
      </dsp:nvSpPr>
      <dsp:spPr>
        <a:xfrm>
          <a:off x="0" y="3708731"/>
          <a:ext cx="8586352" cy="7413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5FDD5E-4AF5-4529-9621-E77965D2605D}">
      <dsp:nvSpPr>
        <dsp:cNvPr id="0" name=""/>
        <dsp:cNvSpPr/>
      </dsp:nvSpPr>
      <dsp:spPr>
        <a:xfrm>
          <a:off x="224272" y="3875545"/>
          <a:ext cx="407769" cy="407769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F1E5E6-9CFB-4DE2-B186-CFAA5284AC74}">
      <dsp:nvSpPr>
        <dsp:cNvPr id="0" name=""/>
        <dsp:cNvSpPr/>
      </dsp:nvSpPr>
      <dsp:spPr>
        <a:xfrm>
          <a:off x="856314" y="3708731"/>
          <a:ext cx="7730037" cy="741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465" tIns="78465" rIns="78465" bIns="7846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Timeline</a:t>
          </a:r>
        </a:p>
      </dsp:txBody>
      <dsp:txXfrm>
        <a:off x="856314" y="3708731"/>
        <a:ext cx="7730037" cy="741398"/>
      </dsp:txXfrm>
    </dsp:sp>
    <dsp:sp modelId="{DD7AF644-AE20-4992-9829-29359A3D46DF}">
      <dsp:nvSpPr>
        <dsp:cNvPr id="0" name=""/>
        <dsp:cNvSpPr/>
      </dsp:nvSpPr>
      <dsp:spPr>
        <a:xfrm>
          <a:off x="0" y="4635478"/>
          <a:ext cx="8586352" cy="7413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58609-D27D-4E1A-AF4A-FBC43CADB858}">
      <dsp:nvSpPr>
        <dsp:cNvPr id="0" name=""/>
        <dsp:cNvSpPr/>
      </dsp:nvSpPr>
      <dsp:spPr>
        <a:xfrm>
          <a:off x="224272" y="4802293"/>
          <a:ext cx="407769" cy="4077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A9F72C-7899-457A-8EB9-C9EFC4E196F9}">
      <dsp:nvSpPr>
        <dsp:cNvPr id="0" name=""/>
        <dsp:cNvSpPr/>
      </dsp:nvSpPr>
      <dsp:spPr>
        <a:xfrm>
          <a:off x="856314" y="4635478"/>
          <a:ext cx="7730037" cy="741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465" tIns="78465" rIns="78465" bIns="7846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Demo</a:t>
          </a:r>
        </a:p>
      </dsp:txBody>
      <dsp:txXfrm>
        <a:off x="856314" y="4635478"/>
        <a:ext cx="7730037" cy="741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1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49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2114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874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169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008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760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61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79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1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77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2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02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115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2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14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iki/File:Laptop_font_awesome.svg" TargetMode="Externa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8E18F-93C6-FE4F-971E-04C39E06FC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DE" dirty="0"/>
              <a:t>CubeX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45BD3-A902-4D41-A233-1FF08FBC06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DE" dirty="0">
                <a:solidFill>
                  <a:schemeClr val="tx1"/>
                </a:solidFill>
              </a:rPr>
              <a:t>The smart </a:t>
            </a:r>
            <a:r>
              <a:rPr lang="de-DE" dirty="0">
                <a:solidFill>
                  <a:schemeClr val="tx1"/>
                </a:solidFill>
              </a:rPr>
              <a:t>c</a:t>
            </a:r>
            <a:r>
              <a:rPr lang="en-DE" dirty="0">
                <a:solidFill>
                  <a:schemeClr val="tx1"/>
                </a:solidFill>
              </a:rPr>
              <a:t>ube for work and home</a:t>
            </a:r>
          </a:p>
        </p:txBody>
      </p:sp>
    </p:spTree>
    <p:extLst>
      <p:ext uri="{BB962C8B-B14F-4D97-AF65-F5344CB8AC3E}">
        <p14:creationId xmlns:p14="http://schemas.microsoft.com/office/powerpoint/2010/main" val="2451728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B98E-B42D-BA43-A0AB-B1F5C32A3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2523" y="2589958"/>
            <a:ext cx="5046954" cy="167808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DE" sz="8000" dirty="0">
                <a:solidFill>
                  <a:schemeClr val="bg1"/>
                </a:solidFill>
              </a:rPr>
              <a:t>43 Billion</a:t>
            </a:r>
          </a:p>
        </p:txBody>
      </p:sp>
    </p:spTree>
    <p:extLst>
      <p:ext uri="{BB962C8B-B14F-4D97-AF65-F5344CB8AC3E}">
        <p14:creationId xmlns:p14="http://schemas.microsoft.com/office/powerpoint/2010/main" val="588890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CFDDA8-E544-A54B-A143-2EFE8421C5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17" r="16740"/>
          <a:stretch/>
        </p:blipFill>
        <p:spPr>
          <a:xfrm>
            <a:off x="4269854" y="0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B728C5-ACEC-A647-95FF-B4DB8241E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802640"/>
          </a:xfrm>
        </p:spPr>
        <p:txBody>
          <a:bodyPr>
            <a:normAutofit/>
          </a:bodyPr>
          <a:lstStyle/>
          <a:p>
            <a:r>
              <a:rPr lang="en-DE" dirty="0"/>
              <a:t>Goal</a:t>
            </a:r>
            <a:r>
              <a:rPr lang="de-DE" dirty="0"/>
              <a:t>s</a:t>
            </a:r>
            <a:endParaRPr lang="en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0E9F11FF-8F5B-4824-A69D-4D7B9296D9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3601490"/>
              </p:ext>
            </p:extLst>
          </p:nvPr>
        </p:nvGraphicFramePr>
        <p:xfrm>
          <a:off x="-128332" y="690880"/>
          <a:ext cx="5005132" cy="555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96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4987BC-C2B3-1346-8069-8B9297033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DE" sz="4400"/>
              <a:t>Agenda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F22325AA-E599-4BF6-A04B-FA4E83AF1E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0672970"/>
              </p:ext>
            </p:extLst>
          </p:nvPr>
        </p:nvGraphicFramePr>
        <p:xfrm>
          <a:off x="6237269" y="900558"/>
          <a:ext cx="8586352" cy="5378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6" name="Content Placeholder 4" descr="A picture containing brick, clock, table&#10;&#10;Description automatically generated">
            <a:extLst>
              <a:ext uri="{FF2B5EF4-FFF2-40B4-BE49-F238E27FC236}">
                <a16:creationId xmlns:a16="http://schemas.microsoft.com/office/drawing/2014/main" id="{6C6620CA-CD57-4BAF-84A7-9AC58222CB6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20000"/>
          </a:blip>
          <a:srcRect l="-31605" r="-25682"/>
          <a:stretch/>
        </p:blipFill>
        <p:spPr>
          <a:xfrm>
            <a:off x="-6627374" y="-854273"/>
            <a:ext cx="14559709" cy="10670800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96854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BE9D4C4-9FA3-4885-A769-301639CC7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524F065-9F7C-400C-9A20-B343BFAA6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2627" y="-4"/>
            <a:ext cx="8139373" cy="6858000"/>
          </a:xfrm>
          <a:custGeom>
            <a:avLst/>
            <a:gdLst>
              <a:gd name="connsiteX0" fmla="*/ 5181344 w 8139373"/>
              <a:gd name="connsiteY0" fmla="*/ 0 h 6858000"/>
              <a:gd name="connsiteX1" fmla="*/ 8139373 w 8139373"/>
              <a:gd name="connsiteY1" fmla="*/ 0 h 6858000"/>
              <a:gd name="connsiteX2" fmla="*/ 8139373 w 8139373"/>
              <a:gd name="connsiteY2" fmla="*/ 6858000 h 6858000"/>
              <a:gd name="connsiteX3" fmla="*/ 0 w 813937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39373" h="6858000">
                <a:moveTo>
                  <a:pt x="5181344" y="0"/>
                </a:moveTo>
                <a:lnTo>
                  <a:pt x="8139373" y="0"/>
                </a:lnTo>
                <a:lnTo>
                  <a:pt x="8139373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514857-D608-BF43-B62E-234BF369BFF9}"/>
              </a:ext>
            </a:extLst>
          </p:cNvPr>
          <p:cNvSpPr txBox="1"/>
          <p:nvPr/>
        </p:nvSpPr>
        <p:spPr>
          <a:xfrm>
            <a:off x="692973" y="129504"/>
            <a:ext cx="3749061" cy="1508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EB6695E-BED5-4DA3-8C9B-AD301AEF4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35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6DB9E65-E072-43AF-A8C9-9744BA0CC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6867" y="6"/>
            <a:ext cx="4831627" cy="4520011"/>
          </a:xfrm>
          <a:custGeom>
            <a:avLst/>
            <a:gdLst>
              <a:gd name="connsiteX0" fmla="*/ 0 w 4831627"/>
              <a:gd name="connsiteY0" fmla="*/ 0 h 4520011"/>
              <a:gd name="connsiteX1" fmla="*/ 4831627 w 4831627"/>
              <a:gd name="connsiteY1" fmla="*/ 0 h 4520011"/>
              <a:gd name="connsiteX2" fmla="*/ 1416677 w 4831627"/>
              <a:gd name="connsiteY2" fmla="*/ 4520011 h 452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1627" h="4520011">
                <a:moveTo>
                  <a:pt x="0" y="0"/>
                </a:moveTo>
                <a:lnTo>
                  <a:pt x="4831627" y="0"/>
                </a:lnTo>
                <a:lnTo>
                  <a:pt x="1416677" y="452001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A9B9BF-C519-4E4E-AFD8-C0447B6A55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704954" y="4350"/>
            <a:ext cx="6057072" cy="6858000"/>
          </a:xfrm>
          <a:prstGeom prst="rect">
            <a:avLst/>
          </a:prstGeom>
        </p:spPr>
      </p:pic>
      <p:sp>
        <p:nvSpPr>
          <p:cNvPr id="70" name="Textfeld 69">
            <a:extLst>
              <a:ext uri="{FF2B5EF4-FFF2-40B4-BE49-F238E27FC236}">
                <a16:creationId xmlns:a16="http://schemas.microsoft.com/office/drawing/2014/main" id="{9663D9CA-74C0-45C2-87A9-209586514E1D}"/>
              </a:ext>
            </a:extLst>
          </p:cNvPr>
          <p:cNvSpPr txBox="1"/>
          <p:nvPr/>
        </p:nvSpPr>
        <p:spPr>
          <a:xfrm>
            <a:off x="155386" y="6343000"/>
            <a:ext cx="1247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Smart Cube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04DCC301-8D37-49E7-9FEC-090EA6A17465}"/>
              </a:ext>
            </a:extLst>
          </p:cNvPr>
          <p:cNvSpPr txBox="1"/>
          <p:nvPr/>
        </p:nvSpPr>
        <p:spPr>
          <a:xfrm>
            <a:off x="3423275" y="6370465"/>
            <a:ext cx="1099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Website</a:t>
            </a:r>
          </a:p>
        </p:txBody>
      </p: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FB372FC1-AA56-4F9E-91A4-361ED4B767ED}"/>
              </a:ext>
            </a:extLst>
          </p:cNvPr>
          <p:cNvGrpSpPr/>
          <p:nvPr/>
        </p:nvGrpSpPr>
        <p:grpSpPr>
          <a:xfrm>
            <a:off x="109458" y="943688"/>
            <a:ext cx="5271094" cy="5560164"/>
            <a:chOff x="109458" y="943688"/>
            <a:chExt cx="5271094" cy="5560164"/>
          </a:xfrm>
        </p:grpSpPr>
        <p:sp>
          <p:nvSpPr>
            <p:cNvPr id="3" name="Wolke 2">
              <a:extLst>
                <a:ext uri="{FF2B5EF4-FFF2-40B4-BE49-F238E27FC236}">
                  <a16:creationId xmlns:a16="http://schemas.microsoft.com/office/drawing/2014/main" id="{67EE07FD-1DE0-4415-8DD3-986DCB6670DF}"/>
                </a:ext>
              </a:extLst>
            </p:cNvPr>
            <p:cNvSpPr/>
            <p:nvPr/>
          </p:nvSpPr>
          <p:spPr>
            <a:xfrm>
              <a:off x="109458" y="2351717"/>
              <a:ext cx="5271094" cy="3473942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B2A32002-4D14-4159-8D7F-B6B4EB4A7735}"/>
                </a:ext>
              </a:extLst>
            </p:cNvPr>
            <p:cNvSpPr txBox="1"/>
            <p:nvPr/>
          </p:nvSpPr>
          <p:spPr>
            <a:xfrm>
              <a:off x="3361968" y="4167539"/>
              <a:ext cx="1197731" cy="8309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de-DE" sz="1600" dirty="0"/>
            </a:p>
            <a:p>
              <a:pPr algn="ctr"/>
              <a:r>
                <a:rPr lang="de-DE" sz="1600" dirty="0" err="1"/>
                <a:t>database</a:t>
              </a:r>
              <a:endParaRPr lang="de-DE" sz="1600" dirty="0"/>
            </a:p>
            <a:p>
              <a:endParaRPr lang="de-DE" sz="1600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0E7FAD89-EE5C-4F71-80A6-FB8FA9DAD1C5}"/>
                </a:ext>
              </a:extLst>
            </p:cNvPr>
            <p:cNvSpPr txBox="1"/>
            <p:nvPr/>
          </p:nvSpPr>
          <p:spPr>
            <a:xfrm>
              <a:off x="1112934" y="4167539"/>
              <a:ext cx="1443835" cy="8309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de-DE" sz="1600" dirty="0"/>
            </a:p>
            <a:p>
              <a:pPr algn="ctr"/>
              <a:r>
                <a:rPr lang="de-DE" sz="1600" dirty="0" err="1"/>
                <a:t>cube_api</a:t>
              </a:r>
              <a:endParaRPr lang="de-DE" sz="1600" dirty="0"/>
            </a:p>
            <a:p>
              <a:pPr algn="ctr"/>
              <a:endParaRPr lang="de-DE" sz="1600" dirty="0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B05BC63-6491-46E8-945C-1B137975B8C4}"/>
                </a:ext>
              </a:extLst>
            </p:cNvPr>
            <p:cNvSpPr txBox="1"/>
            <p:nvPr/>
          </p:nvSpPr>
          <p:spPr>
            <a:xfrm>
              <a:off x="1112934" y="2871281"/>
              <a:ext cx="1443835" cy="8309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de-DE" sz="1600" dirty="0"/>
            </a:p>
            <a:p>
              <a:r>
                <a:rPr lang="de-DE" sz="1600" dirty="0" err="1"/>
                <a:t>telegram_bot</a:t>
              </a:r>
              <a:endParaRPr lang="de-DE" sz="1600" dirty="0"/>
            </a:p>
            <a:p>
              <a:endParaRPr lang="de-DE" sz="1600" dirty="0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2635A24A-48C8-45AA-A10D-3348A44D5033}"/>
                </a:ext>
              </a:extLst>
            </p:cNvPr>
            <p:cNvSpPr txBox="1"/>
            <p:nvPr/>
          </p:nvSpPr>
          <p:spPr>
            <a:xfrm>
              <a:off x="3361968" y="2866229"/>
              <a:ext cx="1197731" cy="8309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de-DE" sz="1600" dirty="0"/>
            </a:p>
            <a:p>
              <a:pPr algn="ctr"/>
              <a:r>
                <a:rPr lang="de-DE" sz="1600" dirty="0"/>
                <a:t>main.py</a:t>
              </a:r>
            </a:p>
            <a:p>
              <a:endParaRPr lang="de-DE" sz="1600" dirty="0"/>
            </a:p>
          </p:txBody>
        </p: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DD2F656E-59DC-4B25-A991-82521948B682}"/>
                </a:ext>
              </a:extLst>
            </p:cNvPr>
            <p:cNvCxnSpPr>
              <a:cxnSpLocks/>
              <a:stCxn id="14" idx="3"/>
              <a:endCxn id="16" idx="1"/>
            </p:cNvCxnSpPr>
            <p:nvPr/>
          </p:nvCxnSpPr>
          <p:spPr>
            <a:xfrm flipV="1">
              <a:off x="2556769" y="3281728"/>
              <a:ext cx="805199" cy="5052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2BF25FF5-1983-4A38-ABF2-FDE5394C4201}"/>
                </a:ext>
              </a:extLst>
            </p:cNvPr>
            <p:cNvCxnSpPr>
              <a:cxnSpLocks/>
              <a:stCxn id="6" idx="1"/>
              <a:endCxn id="13" idx="3"/>
            </p:cNvCxnSpPr>
            <p:nvPr/>
          </p:nvCxnSpPr>
          <p:spPr>
            <a:xfrm flipH="1">
              <a:off x="2556769" y="4583038"/>
              <a:ext cx="805199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E5E2436A-6EBB-4CFB-9455-5E43A647F68B}"/>
                </a:ext>
              </a:extLst>
            </p:cNvPr>
            <p:cNvCxnSpPr>
              <a:cxnSpLocks/>
              <a:stCxn id="14" idx="2"/>
              <a:endCxn id="13" idx="0"/>
            </p:cNvCxnSpPr>
            <p:nvPr/>
          </p:nvCxnSpPr>
          <p:spPr>
            <a:xfrm>
              <a:off x="1834852" y="3702278"/>
              <a:ext cx="0" cy="465261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Würfel 27">
              <a:extLst>
                <a:ext uri="{FF2B5EF4-FFF2-40B4-BE49-F238E27FC236}">
                  <a16:creationId xmlns:a16="http://schemas.microsoft.com/office/drawing/2014/main" id="{BACCDC2B-3E38-45CF-9E9B-4C1BAF73425C}"/>
                </a:ext>
              </a:extLst>
            </p:cNvPr>
            <p:cNvSpPr/>
            <p:nvPr/>
          </p:nvSpPr>
          <p:spPr>
            <a:xfrm>
              <a:off x="467081" y="5699617"/>
              <a:ext cx="755747" cy="713745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30" name="Grafik 29" descr="Ein Bild, das Ende, Uhr, Schild enthält.&#10;&#10;Automatisch generierte Bsfgereschreibung">
              <a:extLst>
                <a:ext uri="{FF2B5EF4-FFF2-40B4-BE49-F238E27FC236}">
                  <a16:creationId xmlns:a16="http://schemas.microsoft.com/office/drawing/2014/main" id="{B6157747-7F70-4180-A067-E6F3E1FF0B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287" t="26958" r="28855" b="26688"/>
            <a:stretch/>
          </p:blipFill>
          <p:spPr>
            <a:xfrm>
              <a:off x="3400184" y="943688"/>
              <a:ext cx="869475" cy="1166038"/>
            </a:xfrm>
            <a:prstGeom prst="rect">
              <a:avLst/>
            </a:prstGeom>
          </p:spPr>
        </p:pic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7BE66D27-CD57-4BB6-B491-FB02D345CEB5}"/>
                </a:ext>
              </a:extLst>
            </p:cNvPr>
            <p:cNvSpPr txBox="1"/>
            <p:nvPr/>
          </p:nvSpPr>
          <p:spPr>
            <a:xfrm>
              <a:off x="1114756" y="1348514"/>
              <a:ext cx="1442013" cy="8309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de-DE" sz="1600" dirty="0"/>
            </a:p>
            <a:p>
              <a:pPr algn="ctr"/>
              <a:r>
                <a:rPr lang="de-DE" sz="1600" dirty="0" err="1"/>
                <a:t>telegram_api</a:t>
              </a:r>
              <a:endParaRPr lang="de-DE" sz="1600" dirty="0"/>
            </a:p>
            <a:p>
              <a:endParaRPr lang="de-DE" sz="1600" dirty="0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426462D8-CCE5-4E0D-8A50-D26987B1902C}"/>
                </a:ext>
              </a:extLst>
            </p:cNvPr>
            <p:cNvSpPr txBox="1"/>
            <p:nvPr/>
          </p:nvSpPr>
          <p:spPr>
            <a:xfrm>
              <a:off x="3327303" y="2070286"/>
              <a:ext cx="9548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/>
                <a:t>User</a:t>
              </a:r>
              <a:endParaRPr lang="de-DE" dirty="0"/>
            </a:p>
          </p:txBody>
        </p: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ECCA7AF0-6DF5-47B7-A25C-A6692990182A}"/>
                </a:ext>
              </a:extLst>
            </p:cNvPr>
            <p:cNvCxnSpPr>
              <a:cxnSpLocks/>
              <a:stCxn id="31" idx="2"/>
              <a:endCxn id="14" idx="0"/>
            </p:cNvCxnSpPr>
            <p:nvPr/>
          </p:nvCxnSpPr>
          <p:spPr>
            <a:xfrm flipH="1">
              <a:off x="1834852" y="2179511"/>
              <a:ext cx="911" cy="69177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Gerade Verbindung mit Pfeil 76">
              <a:extLst>
                <a:ext uri="{FF2B5EF4-FFF2-40B4-BE49-F238E27FC236}">
                  <a16:creationId xmlns:a16="http://schemas.microsoft.com/office/drawing/2014/main" id="{78B8F7C5-5C9C-40A1-81C2-6810FDD574E7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2556769" y="1764013"/>
              <a:ext cx="805199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C90DFD2F-C90A-4C02-88CD-D28570341816}"/>
                </a:ext>
              </a:extLst>
            </p:cNvPr>
            <p:cNvSpPr txBox="1"/>
            <p:nvPr/>
          </p:nvSpPr>
          <p:spPr>
            <a:xfrm>
              <a:off x="2568336" y="3806250"/>
              <a:ext cx="753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AWS</a:t>
              </a:r>
            </a:p>
          </p:txBody>
        </p:sp>
        <p:pic>
          <p:nvPicPr>
            <p:cNvPr id="83" name="Grafik 82">
              <a:extLst>
                <a:ext uri="{FF2B5EF4-FFF2-40B4-BE49-F238E27FC236}">
                  <a16:creationId xmlns:a16="http://schemas.microsoft.com/office/drawing/2014/main" id="{E0D1A767-5B18-4A74-AAC7-F0F6EF4C9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3487179" y="5543342"/>
              <a:ext cx="960510" cy="960510"/>
            </a:xfrm>
            <a:prstGeom prst="rect">
              <a:avLst/>
            </a:prstGeom>
          </p:spPr>
        </p:pic>
        <p:cxnSp>
          <p:nvCxnSpPr>
            <p:cNvPr id="89" name="Gerade Verbindung mit Pfeil 88">
              <a:extLst>
                <a:ext uri="{FF2B5EF4-FFF2-40B4-BE49-F238E27FC236}">
                  <a16:creationId xmlns:a16="http://schemas.microsoft.com/office/drawing/2014/main" id="{1CA8E59D-408E-4402-9D07-EC4C37C11E14}"/>
                </a:ext>
              </a:extLst>
            </p:cNvPr>
            <p:cNvCxnSpPr>
              <a:cxnSpLocks/>
              <a:stCxn id="6" idx="2"/>
              <a:endCxn id="83" idx="0"/>
            </p:cNvCxnSpPr>
            <p:nvPr/>
          </p:nvCxnSpPr>
          <p:spPr>
            <a:xfrm>
              <a:off x="3960834" y="4998536"/>
              <a:ext cx="6600" cy="544806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Verbinder: gewinkelt 104">
              <a:extLst>
                <a:ext uri="{FF2B5EF4-FFF2-40B4-BE49-F238E27FC236}">
                  <a16:creationId xmlns:a16="http://schemas.microsoft.com/office/drawing/2014/main" id="{E57BA130-6D46-4153-8AC1-761FF7B76D21}"/>
                </a:ext>
              </a:extLst>
            </p:cNvPr>
            <p:cNvCxnSpPr>
              <a:cxnSpLocks/>
              <a:stCxn id="28" idx="0"/>
              <a:endCxn id="13" idx="1"/>
            </p:cNvCxnSpPr>
            <p:nvPr/>
          </p:nvCxnSpPr>
          <p:spPr>
            <a:xfrm rot="5400000" flipH="1" flipV="1">
              <a:off x="465264" y="5051948"/>
              <a:ext cx="1116579" cy="178761"/>
            </a:xfrm>
            <a:prstGeom prst="bentConnector2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295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2FA73B-C8D8-4130-9DA7-0F7F82BD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33" y="160400"/>
            <a:ext cx="11857637" cy="646238"/>
          </a:xfrm>
        </p:spPr>
        <p:txBody>
          <a:bodyPr/>
          <a:lstStyle/>
          <a:p>
            <a:r>
              <a:rPr lang="en-DE" dirty="0"/>
              <a:t>Telegram</a:t>
            </a:r>
            <a:r>
              <a:rPr lang="de-DE" dirty="0"/>
              <a:t> </a:t>
            </a:r>
            <a:r>
              <a:rPr lang="en-DE" dirty="0"/>
              <a:t>Bot</a:t>
            </a:r>
            <a:endParaRPr lang="de-DE" dirty="0"/>
          </a:p>
        </p:txBody>
      </p:sp>
      <p:grpSp>
        <p:nvGrpSpPr>
          <p:cNvPr id="478" name="Gruppieren 477">
            <a:extLst>
              <a:ext uri="{FF2B5EF4-FFF2-40B4-BE49-F238E27FC236}">
                <a16:creationId xmlns:a16="http://schemas.microsoft.com/office/drawing/2014/main" id="{96402710-C609-4445-B9B7-0F5C176847C1}"/>
              </a:ext>
            </a:extLst>
          </p:cNvPr>
          <p:cNvGrpSpPr/>
          <p:nvPr/>
        </p:nvGrpSpPr>
        <p:grpSpPr>
          <a:xfrm>
            <a:off x="636363" y="844214"/>
            <a:ext cx="9528921" cy="5943603"/>
            <a:chOff x="636363" y="844214"/>
            <a:chExt cx="9528921" cy="5943603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AEA91D28-1968-43B2-A2F3-3545FCBE89DD}"/>
                </a:ext>
              </a:extLst>
            </p:cNvPr>
            <p:cNvSpPr/>
            <p:nvPr/>
          </p:nvSpPr>
          <p:spPr>
            <a:xfrm>
              <a:off x="636363" y="4795471"/>
              <a:ext cx="1224000" cy="1224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36000" rIns="0" bIns="36000" rtlCol="0" anchor="ctr"/>
            <a:lstStyle/>
            <a:p>
              <a:pPr algn="ctr"/>
              <a:r>
                <a:rPr lang="de-DE" sz="1600" dirty="0" err="1"/>
                <a:t>cancel</a:t>
              </a:r>
              <a:endParaRPr lang="de-DE" sz="1600" dirty="0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393EEE63-B7A9-4F8D-A1B0-1BF3A66553BA}"/>
                </a:ext>
              </a:extLst>
            </p:cNvPr>
            <p:cNvSpPr/>
            <p:nvPr/>
          </p:nvSpPr>
          <p:spPr>
            <a:xfrm>
              <a:off x="1177549" y="3047701"/>
              <a:ext cx="1224000" cy="1224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36000" rIns="0" bIns="36000" rtlCol="0" anchor="ctr"/>
            <a:lstStyle/>
            <a:p>
              <a:pPr algn="ctr"/>
              <a:r>
                <a:rPr lang="de-DE" sz="1600" dirty="0" err="1"/>
                <a:t>start</a:t>
              </a:r>
              <a:endParaRPr lang="de-DE" sz="1600" dirty="0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EDB8B9FE-5EE6-4946-AD7D-51D8336D831D}"/>
                </a:ext>
              </a:extLst>
            </p:cNvPr>
            <p:cNvSpPr/>
            <p:nvPr/>
          </p:nvSpPr>
          <p:spPr>
            <a:xfrm>
              <a:off x="3907260" y="844214"/>
              <a:ext cx="1224000" cy="1224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36000" rIns="0" bIns="36000" rtlCol="0" anchor="ctr"/>
            <a:lstStyle/>
            <a:p>
              <a:pPr algn="ctr"/>
              <a:r>
                <a:rPr lang="de-DE" sz="1600" dirty="0" err="1"/>
                <a:t>map</a:t>
              </a:r>
              <a:endParaRPr lang="de-DE" sz="1600" dirty="0"/>
            </a:p>
            <a:p>
              <a:pPr algn="ctr"/>
              <a:r>
                <a:rPr lang="de-DE" sz="1600" dirty="0"/>
                <a:t>_</a:t>
              </a:r>
              <a:r>
                <a:rPr lang="de-DE" sz="1600" dirty="0" err="1"/>
                <a:t>task</a:t>
              </a:r>
              <a:endParaRPr lang="de-DE" sz="1600" dirty="0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47A5205A-325E-4CA3-A791-0E3E85BC4F8E}"/>
                </a:ext>
              </a:extLst>
            </p:cNvPr>
            <p:cNvSpPr/>
            <p:nvPr/>
          </p:nvSpPr>
          <p:spPr>
            <a:xfrm>
              <a:off x="637889" y="1228763"/>
              <a:ext cx="1224000" cy="1224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36000" rIns="0" bIns="36000" rtlCol="0" anchor="ctr"/>
            <a:lstStyle/>
            <a:p>
              <a:pPr algn="ctr"/>
              <a:r>
                <a:rPr lang="de-DE" sz="1600" dirty="0"/>
                <a:t>_</a:t>
              </a:r>
              <a:r>
                <a:rPr lang="de-DE" sz="1600" dirty="0" err="1"/>
                <a:t>error</a:t>
              </a:r>
              <a:endParaRPr lang="de-DE" sz="1600" dirty="0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CEF0398D-6DC4-454F-BF83-40B130D59B97}"/>
                </a:ext>
              </a:extLst>
            </p:cNvPr>
            <p:cNvSpPr/>
            <p:nvPr/>
          </p:nvSpPr>
          <p:spPr>
            <a:xfrm>
              <a:off x="4910342" y="3047701"/>
              <a:ext cx="1224000" cy="1224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36000" rIns="0" bIns="36000" rtlCol="0" anchor="ctr"/>
            <a:lstStyle/>
            <a:p>
              <a:pPr algn="ctr"/>
              <a:r>
                <a:rPr lang="de-DE" sz="1600" dirty="0" err="1"/>
                <a:t>select</a:t>
              </a:r>
              <a:r>
                <a:rPr lang="de-DE" sz="1600" dirty="0"/>
                <a:t> _</a:t>
              </a:r>
              <a:r>
                <a:rPr lang="de-DE" sz="1600" dirty="0" err="1"/>
                <a:t>cube</a:t>
              </a:r>
              <a:endParaRPr lang="de-DE" sz="1600" dirty="0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AED00328-8EE6-432A-8DC7-AC8DEC3358CF}"/>
                </a:ext>
              </a:extLst>
            </p:cNvPr>
            <p:cNvSpPr/>
            <p:nvPr/>
          </p:nvSpPr>
          <p:spPr>
            <a:xfrm>
              <a:off x="7495632" y="844214"/>
              <a:ext cx="1224000" cy="1224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36000" rIns="0" bIns="36000" rtlCol="0" anchor="ctr"/>
            <a:lstStyle/>
            <a:p>
              <a:pPr algn="ctr"/>
              <a:r>
                <a:rPr lang="de-DE" sz="1600" dirty="0"/>
                <a:t>_</a:t>
              </a:r>
              <a:r>
                <a:rPr lang="de-DE" sz="1600" dirty="0" err="1"/>
                <a:t>select</a:t>
              </a:r>
              <a:r>
                <a:rPr lang="de-DE" sz="1600" dirty="0"/>
                <a:t> _</a:t>
              </a:r>
              <a:r>
                <a:rPr lang="de-DE" sz="1600" dirty="0" err="1"/>
                <a:t>task</a:t>
              </a:r>
              <a:endParaRPr lang="de-DE" sz="1600" dirty="0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1BB076D6-E833-4B5C-82A0-1AFFB002FEEC}"/>
                </a:ext>
              </a:extLst>
            </p:cNvPr>
            <p:cNvSpPr/>
            <p:nvPr/>
          </p:nvSpPr>
          <p:spPr>
            <a:xfrm>
              <a:off x="3899808" y="5181804"/>
              <a:ext cx="1224000" cy="1224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36000" rIns="0" bIns="36000" rtlCol="0" anchor="ctr"/>
            <a:lstStyle/>
            <a:p>
              <a:pPr algn="ctr"/>
              <a:r>
                <a:rPr lang="de-DE" sz="1600" dirty="0" err="1"/>
                <a:t>show</a:t>
              </a:r>
              <a:r>
                <a:rPr lang="de-DE" sz="1600" dirty="0"/>
                <a:t> _</a:t>
              </a:r>
              <a:r>
                <a:rPr lang="de-DE" sz="1600" dirty="0" err="1"/>
                <a:t>sides</a:t>
              </a:r>
              <a:endParaRPr lang="de-DE" sz="1600" dirty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3217D945-928A-4966-B272-BA384EB1F3A5}"/>
                </a:ext>
              </a:extLst>
            </p:cNvPr>
            <p:cNvSpPr/>
            <p:nvPr/>
          </p:nvSpPr>
          <p:spPr>
            <a:xfrm>
              <a:off x="8031135" y="3044837"/>
              <a:ext cx="1224000" cy="1224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36000" rIns="0" bIns="36000" rtlCol="0" anchor="ctr"/>
            <a:lstStyle/>
            <a:p>
              <a:pPr algn="ctr"/>
              <a:r>
                <a:rPr lang="de-DE" sz="1600" dirty="0"/>
                <a:t>_</a:t>
              </a:r>
              <a:r>
                <a:rPr lang="de-DE" sz="1600" dirty="0" err="1"/>
                <a:t>select</a:t>
              </a:r>
              <a:r>
                <a:rPr lang="de-DE" sz="1600" dirty="0"/>
                <a:t> _</a:t>
              </a:r>
              <a:r>
                <a:rPr lang="de-DE" sz="1600" dirty="0" err="1"/>
                <a:t>side</a:t>
              </a:r>
              <a:endParaRPr lang="de-DE" sz="1600" dirty="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E297BDE6-2374-4A78-BDFB-104B2103E27C}"/>
                </a:ext>
              </a:extLst>
            </p:cNvPr>
            <p:cNvSpPr/>
            <p:nvPr/>
          </p:nvSpPr>
          <p:spPr>
            <a:xfrm>
              <a:off x="7495632" y="5181804"/>
              <a:ext cx="1224000" cy="1224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de-DE" sz="1400" dirty="0"/>
                <a:t>_optional _</a:t>
              </a:r>
              <a:r>
                <a:rPr lang="de-DE" sz="1400" dirty="0" err="1"/>
                <a:t>add_cube</a:t>
              </a:r>
              <a:endParaRPr lang="de-DE" sz="1400" dirty="0"/>
            </a:p>
          </p:txBody>
        </p:sp>
        <p:cxnSp>
          <p:nvCxnSpPr>
            <p:cNvPr id="20" name="Verbinder: gekrümmt 19">
              <a:extLst>
                <a:ext uri="{FF2B5EF4-FFF2-40B4-BE49-F238E27FC236}">
                  <a16:creationId xmlns:a16="http://schemas.microsoft.com/office/drawing/2014/main" id="{4882B75E-421B-4F98-A54D-4299FB6E7FAF}"/>
                </a:ext>
              </a:extLst>
            </p:cNvPr>
            <p:cNvCxnSpPr>
              <a:cxnSpLocks/>
              <a:stCxn id="11" idx="5"/>
              <a:endCxn id="11" idx="7"/>
            </p:cNvCxnSpPr>
            <p:nvPr/>
          </p:nvCxnSpPr>
          <p:spPr>
            <a:xfrm rot="5400000" flipH="1">
              <a:off x="8643135" y="3656837"/>
              <a:ext cx="865498" cy="12700"/>
            </a:xfrm>
            <a:prstGeom prst="curvedConnector5">
              <a:avLst>
                <a:gd name="adj1" fmla="val -26413"/>
                <a:gd name="adj2" fmla="val -5268575"/>
                <a:gd name="adj3" fmla="val 126413"/>
              </a:avLst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Verbinder: gekrümmt 23">
              <a:extLst>
                <a:ext uri="{FF2B5EF4-FFF2-40B4-BE49-F238E27FC236}">
                  <a16:creationId xmlns:a16="http://schemas.microsoft.com/office/drawing/2014/main" id="{5CBB32AA-B63C-4A3B-ACBA-E61F5204FFC0}"/>
                </a:ext>
              </a:extLst>
            </p:cNvPr>
            <p:cNvCxnSpPr>
              <a:cxnSpLocks/>
              <a:stCxn id="12" idx="5"/>
              <a:endCxn id="12" idx="7"/>
            </p:cNvCxnSpPr>
            <p:nvPr/>
          </p:nvCxnSpPr>
          <p:spPr>
            <a:xfrm rot="5400000" flipH="1">
              <a:off x="8107632" y="5793804"/>
              <a:ext cx="865498" cy="12700"/>
            </a:xfrm>
            <a:prstGeom prst="curvedConnector5">
              <a:avLst>
                <a:gd name="adj1" fmla="val -26413"/>
                <a:gd name="adj2" fmla="val -4808827"/>
                <a:gd name="adj3" fmla="val 126413"/>
              </a:avLst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Verbinder: gekrümmt 27">
              <a:extLst>
                <a:ext uri="{FF2B5EF4-FFF2-40B4-BE49-F238E27FC236}">
                  <a16:creationId xmlns:a16="http://schemas.microsoft.com/office/drawing/2014/main" id="{7E5EDB8E-3477-4B87-BD1D-418AF3FE7C11}"/>
                </a:ext>
              </a:extLst>
            </p:cNvPr>
            <p:cNvCxnSpPr>
              <a:cxnSpLocks/>
              <a:stCxn id="9" idx="5"/>
              <a:endCxn id="9" idx="7"/>
            </p:cNvCxnSpPr>
            <p:nvPr/>
          </p:nvCxnSpPr>
          <p:spPr>
            <a:xfrm rot="5400000" flipH="1">
              <a:off x="8107632" y="1456214"/>
              <a:ext cx="865498" cy="12700"/>
            </a:xfrm>
            <a:prstGeom prst="curvedConnector5">
              <a:avLst>
                <a:gd name="adj1" fmla="val -26413"/>
                <a:gd name="adj2" fmla="val -4991102"/>
                <a:gd name="adj3" fmla="val 126413"/>
              </a:avLst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3795EFCC-E7CD-41D5-9064-6DB56BAD3DA6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4086511" y="1888963"/>
              <a:ext cx="1003082" cy="1337989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50B86325-FAAA-4909-AC0D-74127F5260C3}"/>
                </a:ext>
              </a:extLst>
            </p:cNvPr>
            <p:cNvCxnSpPr>
              <a:cxnSpLocks/>
              <a:stCxn id="10" idx="1"/>
              <a:endCxn id="8" idx="3"/>
            </p:cNvCxnSpPr>
            <p:nvPr/>
          </p:nvCxnSpPr>
          <p:spPr>
            <a:xfrm flipV="1">
              <a:off x="4079059" y="4092450"/>
              <a:ext cx="1010534" cy="1268605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D7753C74-5FB7-4B97-8E17-9F2C3849D86E}"/>
                </a:ext>
              </a:extLst>
            </p:cNvPr>
            <p:cNvCxnSpPr>
              <a:cxnSpLocks/>
              <a:stCxn id="5" idx="7"/>
              <a:endCxn id="6" idx="2"/>
            </p:cNvCxnSpPr>
            <p:nvPr/>
          </p:nvCxnSpPr>
          <p:spPr>
            <a:xfrm flipV="1">
              <a:off x="2222298" y="1456214"/>
              <a:ext cx="1684962" cy="1770738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9A46EB67-F0AE-4957-9D16-85C379EC84EC}"/>
                </a:ext>
              </a:extLst>
            </p:cNvPr>
            <p:cNvCxnSpPr>
              <a:cxnSpLocks/>
              <a:stCxn id="5" idx="6"/>
              <a:endCxn id="8" idx="2"/>
            </p:cNvCxnSpPr>
            <p:nvPr/>
          </p:nvCxnSpPr>
          <p:spPr>
            <a:xfrm>
              <a:off x="2401549" y="3659701"/>
              <a:ext cx="2508793" cy="0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604850BB-69A7-4449-B1DF-21437C32181A}"/>
                </a:ext>
              </a:extLst>
            </p:cNvPr>
            <p:cNvCxnSpPr>
              <a:cxnSpLocks/>
              <a:stCxn id="5" idx="5"/>
              <a:endCxn id="10" idx="2"/>
            </p:cNvCxnSpPr>
            <p:nvPr/>
          </p:nvCxnSpPr>
          <p:spPr>
            <a:xfrm>
              <a:off x="2222298" y="4092450"/>
              <a:ext cx="1677510" cy="1701354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5BA7B485-FC42-4FB0-892C-891AC1058EE8}"/>
                </a:ext>
              </a:extLst>
            </p:cNvPr>
            <p:cNvCxnSpPr>
              <a:cxnSpLocks/>
              <a:stCxn id="8" idx="4"/>
              <a:endCxn id="10" idx="7"/>
            </p:cNvCxnSpPr>
            <p:nvPr/>
          </p:nvCxnSpPr>
          <p:spPr>
            <a:xfrm flipH="1">
              <a:off x="4944557" y="4271701"/>
              <a:ext cx="577785" cy="1089354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9F6A2040-A480-4990-A51D-03030B3691FD}"/>
                </a:ext>
              </a:extLst>
            </p:cNvPr>
            <p:cNvCxnSpPr>
              <a:cxnSpLocks/>
              <a:stCxn id="8" idx="0"/>
              <a:endCxn id="6" idx="5"/>
            </p:cNvCxnSpPr>
            <p:nvPr/>
          </p:nvCxnSpPr>
          <p:spPr>
            <a:xfrm flipH="1" flipV="1">
              <a:off x="4952009" y="1888963"/>
              <a:ext cx="570333" cy="1158738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DC50C9E5-6AF9-4C2D-91C8-6DBADA76F1F2}"/>
                </a:ext>
              </a:extLst>
            </p:cNvPr>
            <p:cNvCxnSpPr>
              <a:cxnSpLocks/>
              <a:stCxn id="6" idx="6"/>
              <a:endCxn id="9" idx="2"/>
            </p:cNvCxnSpPr>
            <p:nvPr/>
          </p:nvCxnSpPr>
          <p:spPr>
            <a:xfrm>
              <a:off x="5131260" y="1456214"/>
              <a:ext cx="2364372" cy="0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mit Pfeil 61">
              <a:extLst>
                <a:ext uri="{FF2B5EF4-FFF2-40B4-BE49-F238E27FC236}">
                  <a16:creationId xmlns:a16="http://schemas.microsoft.com/office/drawing/2014/main" id="{6C75A59F-A33E-4AFE-AA5A-1ABA3A773849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>
              <a:off x="8107632" y="2068214"/>
              <a:ext cx="535503" cy="976623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mit Pfeil 64">
              <a:extLst>
                <a:ext uri="{FF2B5EF4-FFF2-40B4-BE49-F238E27FC236}">
                  <a16:creationId xmlns:a16="http://schemas.microsoft.com/office/drawing/2014/main" id="{9A24C960-F328-48DB-AE94-E7E71478BAFA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 flipH="1">
              <a:off x="8107632" y="4268837"/>
              <a:ext cx="535503" cy="912967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Gleichschenkliges Dreieck 100">
              <a:extLst>
                <a:ext uri="{FF2B5EF4-FFF2-40B4-BE49-F238E27FC236}">
                  <a16:creationId xmlns:a16="http://schemas.microsoft.com/office/drawing/2014/main" id="{722E42F1-5326-4C22-81A6-F03A2CE6EDF8}"/>
                </a:ext>
              </a:extLst>
            </p:cNvPr>
            <p:cNvSpPr/>
            <p:nvPr/>
          </p:nvSpPr>
          <p:spPr>
            <a:xfrm rot="5400000">
              <a:off x="516426" y="3555020"/>
              <a:ext cx="615083" cy="36136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Textfeld 144">
              <a:extLst>
                <a:ext uri="{FF2B5EF4-FFF2-40B4-BE49-F238E27FC236}">
                  <a16:creationId xmlns:a16="http://schemas.microsoft.com/office/drawing/2014/main" id="{D21B9CC0-F3EA-4BFA-B83F-4D2A90709347}"/>
                </a:ext>
              </a:extLst>
            </p:cNvPr>
            <p:cNvSpPr txBox="1"/>
            <p:nvPr/>
          </p:nvSpPr>
          <p:spPr>
            <a:xfrm>
              <a:off x="9388466" y="3704936"/>
              <a:ext cx="776818" cy="5232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invalid </a:t>
              </a:r>
              <a:r>
                <a:rPr lang="de-DE" sz="1400" dirty="0" err="1"/>
                <a:t>input</a:t>
              </a:r>
              <a:endParaRPr lang="de-DE" sz="1400" dirty="0"/>
            </a:p>
          </p:txBody>
        </p:sp>
        <p:sp>
          <p:nvSpPr>
            <p:cNvPr id="147" name="Textfeld 146">
              <a:extLst>
                <a:ext uri="{FF2B5EF4-FFF2-40B4-BE49-F238E27FC236}">
                  <a16:creationId xmlns:a16="http://schemas.microsoft.com/office/drawing/2014/main" id="{E4E4F6A6-3F39-4B5F-9617-83175CE218B2}"/>
                </a:ext>
              </a:extLst>
            </p:cNvPr>
            <p:cNvSpPr txBox="1"/>
            <p:nvPr/>
          </p:nvSpPr>
          <p:spPr>
            <a:xfrm>
              <a:off x="8878401" y="1579153"/>
              <a:ext cx="776818" cy="5232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invalid </a:t>
              </a:r>
              <a:r>
                <a:rPr lang="de-DE" sz="1400" dirty="0" err="1"/>
                <a:t>input</a:t>
              </a:r>
              <a:endParaRPr lang="de-DE" sz="1400" dirty="0"/>
            </a:p>
          </p:txBody>
        </p:sp>
        <p:sp>
          <p:nvSpPr>
            <p:cNvPr id="148" name="Textfeld 147">
              <a:extLst>
                <a:ext uri="{FF2B5EF4-FFF2-40B4-BE49-F238E27FC236}">
                  <a16:creationId xmlns:a16="http://schemas.microsoft.com/office/drawing/2014/main" id="{60A6135B-EC5F-45B1-B27A-8FCB2E9C93E7}"/>
                </a:ext>
              </a:extLst>
            </p:cNvPr>
            <p:cNvSpPr txBox="1"/>
            <p:nvPr/>
          </p:nvSpPr>
          <p:spPr>
            <a:xfrm>
              <a:off x="8891594" y="5956820"/>
              <a:ext cx="774369" cy="5232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invalid </a:t>
              </a:r>
              <a:r>
                <a:rPr lang="de-DE" sz="1400" dirty="0" err="1"/>
                <a:t>input</a:t>
              </a:r>
              <a:endParaRPr lang="de-DE" sz="1400" dirty="0"/>
            </a:p>
          </p:txBody>
        </p:sp>
        <p:sp>
          <p:nvSpPr>
            <p:cNvPr id="150" name="Textfeld 149">
              <a:extLst>
                <a:ext uri="{FF2B5EF4-FFF2-40B4-BE49-F238E27FC236}">
                  <a16:creationId xmlns:a16="http://schemas.microsoft.com/office/drawing/2014/main" id="{16D5397D-A5B5-4D50-8CCF-03FAE1EE01A7}"/>
                </a:ext>
              </a:extLst>
            </p:cNvPr>
            <p:cNvSpPr txBox="1"/>
            <p:nvPr/>
          </p:nvSpPr>
          <p:spPr>
            <a:xfrm>
              <a:off x="7378584" y="2327090"/>
              <a:ext cx="1041299" cy="30777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valid </a:t>
              </a:r>
              <a:r>
                <a:rPr lang="de-DE" sz="1400" dirty="0" err="1"/>
                <a:t>input</a:t>
              </a:r>
              <a:endParaRPr lang="de-DE" sz="1400" dirty="0"/>
            </a:p>
          </p:txBody>
        </p:sp>
        <p:sp>
          <p:nvSpPr>
            <p:cNvPr id="153" name="Textfeld 152">
              <a:extLst>
                <a:ext uri="{FF2B5EF4-FFF2-40B4-BE49-F238E27FC236}">
                  <a16:creationId xmlns:a16="http://schemas.microsoft.com/office/drawing/2014/main" id="{0D373281-C311-4792-A62F-9094FF83BE57}"/>
                </a:ext>
              </a:extLst>
            </p:cNvPr>
            <p:cNvSpPr txBox="1"/>
            <p:nvPr/>
          </p:nvSpPr>
          <p:spPr>
            <a:xfrm>
              <a:off x="4880489" y="2159328"/>
              <a:ext cx="1223999" cy="30777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return_state</a:t>
              </a:r>
              <a:endParaRPr lang="de-DE" sz="1400" dirty="0"/>
            </a:p>
          </p:txBody>
        </p:sp>
        <p:sp>
          <p:nvSpPr>
            <p:cNvPr id="154" name="Textfeld 153">
              <a:extLst>
                <a:ext uri="{FF2B5EF4-FFF2-40B4-BE49-F238E27FC236}">
                  <a16:creationId xmlns:a16="http://schemas.microsoft.com/office/drawing/2014/main" id="{C082B780-FF85-4B5D-B846-666FC323D521}"/>
                </a:ext>
              </a:extLst>
            </p:cNvPr>
            <p:cNvSpPr txBox="1"/>
            <p:nvPr/>
          </p:nvSpPr>
          <p:spPr>
            <a:xfrm>
              <a:off x="4658754" y="4784948"/>
              <a:ext cx="1220180" cy="30777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return_state</a:t>
              </a:r>
              <a:endParaRPr lang="de-DE" sz="1400" dirty="0"/>
            </a:p>
          </p:txBody>
        </p:sp>
        <p:sp>
          <p:nvSpPr>
            <p:cNvPr id="155" name="Textfeld 154">
              <a:extLst>
                <a:ext uri="{FF2B5EF4-FFF2-40B4-BE49-F238E27FC236}">
                  <a16:creationId xmlns:a16="http://schemas.microsoft.com/office/drawing/2014/main" id="{4A995CBE-24AF-4CB5-81CE-CFF819644EEC}"/>
                </a:ext>
              </a:extLst>
            </p:cNvPr>
            <p:cNvSpPr txBox="1"/>
            <p:nvPr/>
          </p:nvSpPr>
          <p:spPr>
            <a:xfrm>
              <a:off x="3516911" y="4335561"/>
              <a:ext cx="1561968" cy="30777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no</a:t>
              </a:r>
              <a:r>
                <a:rPr lang="de-DE" sz="1400" dirty="0"/>
                <a:t> </a:t>
              </a:r>
              <a:r>
                <a:rPr lang="de-DE" sz="1400" dirty="0" err="1"/>
                <a:t>cube</a:t>
              </a:r>
              <a:r>
                <a:rPr lang="de-DE" sz="1400" dirty="0"/>
                <a:t> </a:t>
              </a:r>
              <a:r>
                <a:rPr lang="de-DE" sz="1400" dirty="0" err="1"/>
                <a:t>selected</a:t>
              </a:r>
              <a:endParaRPr lang="de-DE" sz="1400" dirty="0"/>
            </a:p>
          </p:txBody>
        </p:sp>
        <p:sp>
          <p:nvSpPr>
            <p:cNvPr id="156" name="Textfeld 155">
              <a:extLst>
                <a:ext uri="{FF2B5EF4-FFF2-40B4-BE49-F238E27FC236}">
                  <a16:creationId xmlns:a16="http://schemas.microsoft.com/office/drawing/2014/main" id="{E0C00937-C7BC-4A84-8B9E-A7AB5C206C63}"/>
                </a:ext>
              </a:extLst>
            </p:cNvPr>
            <p:cNvSpPr txBox="1"/>
            <p:nvPr/>
          </p:nvSpPr>
          <p:spPr>
            <a:xfrm>
              <a:off x="3553249" y="2634867"/>
              <a:ext cx="1564520" cy="30777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no</a:t>
              </a:r>
              <a:r>
                <a:rPr lang="de-DE" sz="1400" dirty="0"/>
                <a:t> </a:t>
              </a:r>
              <a:r>
                <a:rPr lang="de-DE" sz="1400" dirty="0" err="1"/>
                <a:t>cube</a:t>
              </a:r>
              <a:r>
                <a:rPr lang="de-DE" sz="1400" dirty="0"/>
                <a:t> </a:t>
              </a:r>
              <a:r>
                <a:rPr lang="de-DE" sz="1400" dirty="0" err="1"/>
                <a:t>selected</a:t>
              </a:r>
              <a:endParaRPr lang="de-DE" sz="1400" dirty="0"/>
            </a:p>
          </p:txBody>
        </p:sp>
        <p:sp>
          <p:nvSpPr>
            <p:cNvPr id="157" name="Textfeld 156">
              <a:extLst>
                <a:ext uri="{FF2B5EF4-FFF2-40B4-BE49-F238E27FC236}">
                  <a16:creationId xmlns:a16="http://schemas.microsoft.com/office/drawing/2014/main" id="{9568B75A-35D5-4D1A-B3F3-5B9544C9411F}"/>
                </a:ext>
              </a:extLst>
            </p:cNvPr>
            <p:cNvSpPr txBox="1"/>
            <p:nvPr/>
          </p:nvSpPr>
          <p:spPr>
            <a:xfrm>
              <a:off x="5630731" y="1337672"/>
              <a:ext cx="1288419" cy="30777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cube</a:t>
              </a:r>
              <a:r>
                <a:rPr lang="de-DE" sz="1400" dirty="0"/>
                <a:t> </a:t>
              </a:r>
              <a:r>
                <a:rPr lang="de-DE" sz="1400" dirty="0" err="1"/>
                <a:t>selected</a:t>
              </a:r>
              <a:endParaRPr lang="de-DE" sz="1400" dirty="0"/>
            </a:p>
          </p:txBody>
        </p:sp>
        <p:sp>
          <p:nvSpPr>
            <p:cNvPr id="160" name="Textfeld 159">
              <a:extLst>
                <a:ext uri="{FF2B5EF4-FFF2-40B4-BE49-F238E27FC236}">
                  <a16:creationId xmlns:a16="http://schemas.microsoft.com/office/drawing/2014/main" id="{B7DDBC3A-1F1C-4DF2-B8F9-5565F72C1C10}"/>
                </a:ext>
              </a:extLst>
            </p:cNvPr>
            <p:cNvSpPr txBox="1"/>
            <p:nvPr/>
          </p:nvSpPr>
          <p:spPr>
            <a:xfrm>
              <a:off x="7577462" y="4492014"/>
              <a:ext cx="1065673" cy="30777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valid </a:t>
              </a:r>
              <a:r>
                <a:rPr lang="de-DE" sz="1400" dirty="0" err="1"/>
                <a:t>input</a:t>
              </a:r>
              <a:endParaRPr lang="de-DE" sz="1400" dirty="0"/>
            </a:p>
          </p:txBody>
        </p:sp>
        <p:cxnSp>
          <p:nvCxnSpPr>
            <p:cNvPr id="162" name="Verbinder: gewinkelt 161">
              <a:extLst>
                <a:ext uri="{FF2B5EF4-FFF2-40B4-BE49-F238E27FC236}">
                  <a16:creationId xmlns:a16="http://schemas.microsoft.com/office/drawing/2014/main" id="{A3D322AE-F3FE-4377-BEFE-093A1027D86C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rot="10800000" flipV="1">
              <a:off x="1249889" y="914411"/>
              <a:ext cx="793158" cy="314352"/>
            </a:xfrm>
            <a:prstGeom prst="bentConnector2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Verbinder: gewinkelt 172">
              <a:extLst>
                <a:ext uri="{FF2B5EF4-FFF2-40B4-BE49-F238E27FC236}">
                  <a16:creationId xmlns:a16="http://schemas.microsoft.com/office/drawing/2014/main" id="{43C12942-AF9F-49BA-9140-B617301FB2EB}"/>
                </a:ext>
              </a:extLst>
            </p:cNvPr>
            <p:cNvCxnSpPr>
              <a:cxnSpLocks/>
              <a:endCxn id="4" idx="4"/>
            </p:cNvCxnSpPr>
            <p:nvPr/>
          </p:nvCxnSpPr>
          <p:spPr>
            <a:xfrm rot="10800000">
              <a:off x="1248363" y="6019471"/>
              <a:ext cx="833752" cy="333768"/>
            </a:xfrm>
            <a:prstGeom prst="bentConnector2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feld 179">
              <a:extLst>
                <a:ext uri="{FF2B5EF4-FFF2-40B4-BE49-F238E27FC236}">
                  <a16:creationId xmlns:a16="http://schemas.microsoft.com/office/drawing/2014/main" id="{78B40EC6-FED9-4843-AD1A-CDCD4B0C4F70}"/>
                </a:ext>
              </a:extLst>
            </p:cNvPr>
            <p:cNvSpPr txBox="1"/>
            <p:nvPr/>
          </p:nvSpPr>
          <p:spPr>
            <a:xfrm>
              <a:off x="2443216" y="2360228"/>
              <a:ext cx="967683" cy="30777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map_task</a:t>
              </a:r>
              <a:endParaRPr lang="de-DE" sz="1400" dirty="0"/>
            </a:p>
          </p:txBody>
        </p:sp>
        <p:sp>
          <p:nvSpPr>
            <p:cNvPr id="182" name="Textfeld 181">
              <a:extLst>
                <a:ext uri="{FF2B5EF4-FFF2-40B4-BE49-F238E27FC236}">
                  <a16:creationId xmlns:a16="http://schemas.microsoft.com/office/drawing/2014/main" id="{24B1C5D3-284E-4D3E-A7B6-4716E82F4A21}"/>
                </a:ext>
              </a:extLst>
            </p:cNvPr>
            <p:cNvSpPr txBox="1"/>
            <p:nvPr/>
          </p:nvSpPr>
          <p:spPr>
            <a:xfrm>
              <a:off x="3059911" y="3509298"/>
              <a:ext cx="1131275" cy="30777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select_cube</a:t>
              </a:r>
              <a:endParaRPr lang="de-DE" sz="1400" dirty="0"/>
            </a:p>
          </p:txBody>
        </p:sp>
        <p:sp>
          <p:nvSpPr>
            <p:cNvPr id="183" name="Textfeld 182">
              <a:extLst>
                <a:ext uri="{FF2B5EF4-FFF2-40B4-BE49-F238E27FC236}">
                  <a16:creationId xmlns:a16="http://schemas.microsoft.com/office/drawing/2014/main" id="{9B2ECFDA-4CB7-4881-91AE-0B2D4BBDF255}"/>
                </a:ext>
              </a:extLst>
            </p:cNvPr>
            <p:cNvSpPr txBox="1"/>
            <p:nvPr/>
          </p:nvSpPr>
          <p:spPr>
            <a:xfrm>
              <a:off x="2408258" y="4735365"/>
              <a:ext cx="1090970" cy="30777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show_sides</a:t>
              </a:r>
              <a:endParaRPr lang="de-DE" sz="1400" dirty="0"/>
            </a:p>
          </p:txBody>
        </p:sp>
        <p:cxnSp>
          <p:nvCxnSpPr>
            <p:cNvPr id="438" name="Gerade Verbindung mit Pfeil 437">
              <a:extLst>
                <a:ext uri="{FF2B5EF4-FFF2-40B4-BE49-F238E27FC236}">
                  <a16:creationId xmlns:a16="http://schemas.microsoft.com/office/drawing/2014/main" id="{69DF02AD-F511-4F20-A856-3F2B292571E4}"/>
                </a:ext>
              </a:extLst>
            </p:cNvPr>
            <p:cNvCxnSpPr>
              <a:cxnSpLocks/>
              <a:stCxn id="7" idx="4"/>
              <a:endCxn id="5" idx="1"/>
            </p:cNvCxnSpPr>
            <p:nvPr/>
          </p:nvCxnSpPr>
          <p:spPr>
            <a:xfrm>
              <a:off x="1249889" y="2452763"/>
              <a:ext cx="106911" cy="774189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Gerade Verbindung mit Pfeil 440">
              <a:extLst>
                <a:ext uri="{FF2B5EF4-FFF2-40B4-BE49-F238E27FC236}">
                  <a16:creationId xmlns:a16="http://schemas.microsoft.com/office/drawing/2014/main" id="{3B81D027-D267-4FD1-97C4-5801C8537299}"/>
                </a:ext>
              </a:extLst>
            </p:cNvPr>
            <p:cNvCxnSpPr>
              <a:cxnSpLocks/>
              <a:stCxn id="4" idx="0"/>
              <a:endCxn id="5" idx="3"/>
            </p:cNvCxnSpPr>
            <p:nvPr/>
          </p:nvCxnSpPr>
          <p:spPr>
            <a:xfrm flipV="1">
              <a:off x="1248363" y="4092450"/>
              <a:ext cx="108437" cy="703021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Verbinder: gekrümmt 447">
              <a:extLst>
                <a:ext uri="{FF2B5EF4-FFF2-40B4-BE49-F238E27FC236}">
                  <a16:creationId xmlns:a16="http://schemas.microsoft.com/office/drawing/2014/main" id="{0AC8F2E4-B962-4B38-AFEA-AB7CBCA1E98E}"/>
                </a:ext>
              </a:extLst>
            </p:cNvPr>
            <p:cNvCxnSpPr>
              <a:cxnSpLocks/>
              <a:stCxn id="8" idx="6"/>
              <a:endCxn id="8" idx="7"/>
            </p:cNvCxnSpPr>
            <p:nvPr/>
          </p:nvCxnSpPr>
          <p:spPr>
            <a:xfrm flipH="1" flipV="1">
              <a:off x="5955091" y="3226952"/>
              <a:ext cx="179251" cy="432749"/>
            </a:xfrm>
            <a:prstGeom prst="curvedConnector4">
              <a:avLst>
                <a:gd name="adj1" fmla="val -314576"/>
                <a:gd name="adj2" fmla="val 194247"/>
              </a:avLst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Gerader Verbinder 451">
              <a:extLst>
                <a:ext uri="{FF2B5EF4-FFF2-40B4-BE49-F238E27FC236}">
                  <a16:creationId xmlns:a16="http://schemas.microsoft.com/office/drawing/2014/main" id="{442D6E84-AD11-4B30-B6B6-492406041381}"/>
                </a:ext>
              </a:extLst>
            </p:cNvPr>
            <p:cNvCxnSpPr>
              <a:cxnSpLocks/>
              <a:stCxn id="8" idx="5"/>
            </p:cNvCxnSpPr>
            <p:nvPr/>
          </p:nvCxnSpPr>
          <p:spPr>
            <a:xfrm>
              <a:off x="5955091" y="4092450"/>
              <a:ext cx="0" cy="251155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Verbinder: gewinkelt 460">
              <a:extLst>
                <a:ext uri="{FF2B5EF4-FFF2-40B4-BE49-F238E27FC236}">
                  <a16:creationId xmlns:a16="http://schemas.microsoft.com/office/drawing/2014/main" id="{BAB467FC-F071-4112-B24C-6F92A4A4E01E}"/>
                </a:ext>
              </a:extLst>
            </p:cNvPr>
            <p:cNvCxnSpPr>
              <a:cxnSpLocks/>
              <a:stCxn id="12" idx="4"/>
              <a:endCxn id="10" idx="4"/>
            </p:cNvCxnSpPr>
            <p:nvPr/>
          </p:nvCxnSpPr>
          <p:spPr>
            <a:xfrm rot="5400000">
              <a:off x="6309720" y="4607892"/>
              <a:ext cx="12700" cy="3595824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Verbinder: gekrümmt 464">
              <a:extLst>
                <a:ext uri="{FF2B5EF4-FFF2-40B4-BE49-F238E27FC236}">
                  <a16:creationId xmlns:a16="http://schemas.microsoft.com/office/drawing/2014/main" id="{C553976F-1A95-42FB-A556-0FB3BBACB15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789550" y="4273200"/>
              <a:ext cx="2728609" cy="2353891"/>
            </a:xfrm>
            <a:prstGeom prst="curvedConnector2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feld 151">
              <a:extLst>
                <a:ext uri="{FF2B5EF4-FFF2-40B4-BE49-F238E27FC236}">
                  <a16:creationId xmlns:a16="http://schemas.microsoft.com/office/drawing/2014/main" id="{E35547F1-6CA9-475A-AD5C-4C1EF37424E1}"/>
                </a:ext>
              </a:extLst>
            </p:cNvPr>
            <p:cNvSpPr txBox="1"/>
            <p:nvPr/>
          </p:nvSpPr>
          <p:spPr>
            <a:xfrm>
              <a:off x="6263317" y="6480040"/>
              <a:ext cx="1635916" cy="30777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valid </a:t>
              </a:r>
              <a:r>
                <a:rPr lang="de-DE" sz="1400" dirty="0" err="1"/>
                <a:t>input</a:t>
              </a:r>
              <a:r>
                <a:rPr lang="de-DE" sz="1400" dirty="0"/>
                <a:t> | </a:t>
              </a:r>
              <a:r>
                <a:rPr lang="de-DE" sz="1400" dirty="0" err="1"/>
                <a:t>skip</a:t>
              </a:r>
              <a:endParaRPr lang="de-DE" sz="1400" dirty="0"/>
            </a:p>
          </p:txBody>
        </p:sp>
        <p:sp>
          <p:nvSpPr>
            <p:cNvPr id="149" name="Textfeld 148">
              <a:extLst>
                <a:ext uri="{FF2B5EF4-FFF2-40B4-BE49-F238E27FC236}">
                  <a16:creationId xmlns:a16="http://schemas.microsoft.com/office/drawing/2014/main" id="{E14291D3-DE22-49C6-A7D0-2656D1B7EB14}"/>
                </a:ext>
              </a:extLst>
            </p:cNvPr>
            <p:cNvSpPr txBox="1"/>
            <p:nvPr/>
          </p:nvSpPr>
          <p:spPr>
            <a:xfrm>
              <a:off x="6379597" y="3181716"/>
              <a:ext cx="741389" cy="5232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invalid </a:t>
              </a:r>
              <a:r>
                <a:rPr lang="de-DE" sz="1400" dirty="0" err="1"/>
                <a:t>input</a:t>
              </a:r>
              <a:endParaRPr lang="de-DE" sz="1400" dirty="0"/>
            </a:p>
          </p:txBody>
        </p:sp>
        <p:sp>
          <p:nvSpPr>
            <p:cNvPr id="151" name="Textfeld 150">
              <a:extLst>
                <a:ext uri="{FF2B5EF4-FFF2-40B4-BE49-F238E27FC236}">
                  <a16:creationId xmlns:a16="http://schemas.microsoft.com/office/drawing/2014/main" id="{D3539566-5C88-4887-A02D-5B651743490E}"/>
                </a:ext>
              </a:extLst>
            </p:cNvPr>
            <p:cNvSpPr txBox="1"/>
            <p:nvPr/>
          </p:nvSpPr>
          <p:spPr>
            <a:xfrm>
              <a:off x="5413410" y="5456238"/>
              <a:ext cx="1083361" cy="30777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valid </a:t>
              </a:r>
              <a:r>
                <a:rPr lang="de-DE" sz="1400" dirty="0" err="1"/>
                <a:t>input</a:t>
              </a:r>
              <a:endParaRPr lang="de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62724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2C5AA9-999C-BF4F-A765-251C68A7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CubeX</a:t>
            </a:r>
            <a:r>
              <a:rPr lang="en-US" dirty="0">
                <a:solidFill>
                  <a:schemeClr val="bg1"/>
                </a:solidFill>
              </a:rPr>
              <a:t> API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5615B5-3434-3F4E-BC0D-6235B324F38F}"/>
              </a:ext>
            </a:extLst>
          </p:cNvPr>
          <p:cNvSpPr txBox="1"/>
          <p:nvPr/>
        </p:nvSpPr>
        <p:spPr>
          <a:xfrm>
            <a:off x="673754" y="2160590"/>
            <a:ext cx="3973943" cy="1497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Two packages </a:t>
            </a:r>
            <a:r>
              <a:rPr lang="en-US" dirty="0" err="1">
                <a:solidFill>
                  <a:schemeClr val="bg1"/>
                </a:solidFill>
              </a:rPr>
              <a:t>UserX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CubeX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bg1"/>
                </a:solidFill>
              </a:rPr>
              <a:t>AwsConnector</a:t>
            </a:r>
            <a:r>
              <a:rPr lang="en-US" dirty="0">
                <a:solidFill>
                  <a:schemeClr val="bg1"/>
                </a:solidFill>
              </a:rPr>
              <a:t> for MQTT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bg1"/>
                </a:solidFill>
              </a:rPr>
              <a:t>SqlConnector</a:t>
            </a:r>
            <a:r>
              <a:rPr lang="en-US" dirty="0">
                <a:solidFill>
                  <a:schemeClr val="bg1"/>
                </a:solidFill>
              </a:rPr>
              <a:t> with </a:t>
            </a:r>
            <a:r>
              <a:rPr lang="en-US" dirty="0" err="1">
                <a:solidFill>
                  <a:schemeClr val="bg1"/>
                </a:solidFill>
              </a:rPr>
              <a:t>PostGreSql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FB0967-C39F-F249-9520-F5F0893C6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740586" y="119872"/>
            <a:ext cx="5811824" cy="6618249"/>
          </a:xfrm>
          <a:prstGeom prst="rect">
            <a:avLst/>
          </a:prstGeom>
        </p:spPr>
      </p:pic>
      <p:sp>
        <p:nvSpPr>
          <p:cNvPr id="34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20" name="Content Placeholder 4" descr="A picture containing brick, clock, table&#10;&#10;Description automatically generated">
            <a:extLst>
              <a:ext uri="{FF2B5EF4-FFF2-40B4-BE49-F238E27FC236}">
                <a16:creationId xmlns:a16="http://schemas.microsoft.com/office/drawing/2014/main" id="{5873F92E-17C0-4CE3-B8CD-F80F31BEE6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alphaModFix amt="35000"/>
          </a:blip>
          <a:srcRect l="-31605" r="-25682"/>
          <a:stretch/>
        </p:blipFill>
        <p:spPr>
          <a:xfrm>
            <a:off x="-4214076" y="1798255"/>
            <a:ext cx="935736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9539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47756-075B-504B-9E86-6ABF48F50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DE"/>
              <a:t>Django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792BBD-B837-4C09-918E-CB9293DE2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n-US"/>
              <a:t>Basic functions</a:t>
            </a:r>
          </a:p>
          <a:p>
            <a:r>
              <a:rPr lang="en-US"/>
              <a:t>Extendable and Powerful</a:t>
            </a:r>
          </a:p>
          <a:p>
            <a:r>
              <a:rPr lang="en-US"/>
              <a:t>Works well with existing Database</a:t>
            </a:r>
          </a:p>
          <a:p>
            <a:r>
              <a:rPr lang="en-US"/>
              <a:t>Model-View-Controller Pattern</a:t>
            </a:r>
          </a:p>
        </p:txBody>
      </p:sp>
      <p:pic>
        <p:nvPicPr>
          <p:cNvPr id="5" name="Content Placeholder 4" descr="A picture containing brick, clock, table&#10;&#10;Description automatically generated">
            <a:extLst>
              <a:ext uri="{FF2B5EF4-FFF2-40B4-BE49-F238E27FC236}">
                <a16:creationId xmlns:a16="http://schemas.microsoft.com/office/drawing/2014/main" id="{CB710368-7B94-3149-A3C3-1DB2BC9B03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1605" r="-25682"/>
          <a:stretch/>
        </p:blipFill>
        <p:spPr>
          <a:xfrm>
            <a:off x="-3261360" y="1270000"/>
            <a:ext cx="935736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19203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20" name="Content Placeholder 4" descr="A picture containing brick, clock, table&#10;&#10;Description automatically generated">
            <a:extLst>
              <a:ext uri="{FF2B5EF4-FFF2-40B4-BE49-F238E27FC236}">
                <a16:creationId xmlns:a16="http://schemas.microsoft.com/office/drawing/2014/main" id="{5873F92E-17C0-4CE3-B8CD-F80F31BEE6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6419" r="-1" b="24711"/>
          <a:stretch/>
        </p:blipFill>
        <p:spPr>
          <a:xfrm>
            <a:off x="20" y="-1"/>
            <a:ext cx="12188804" cy="68664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2C5AA9-999C-BF4F-A765-251C68A7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Timeline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03B404EC-D6B6-49D1-B408-B124F6A755AC}"/>
              </a:ext>
            </a:extLst>
          </p:cNvPr>
          <p:cNvSpPr/>
          <p:nvPr/>
        </p:nvSpPr>
        <p:spPr>
          <a:xfrm>
            <a:off x="452045" y="3907898"/>
            <a:ext cx="11469949" cy="53266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AF67B2A-34FD-498E-B62F-ED4AB7CF7423}"/>
              </a:ext>
            </a:extLst>
          </p:cNvPr>
          <p:cNvCxnSpPr/>
          <p:nvPr/>
        </p:nvCxnSpPr>
        <p:spPr>
          <a:xfrm>
            <a:off x="1560279" y="3907898"/>
            <a:ext cx="0" cy="53266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302237E-3245-4168-ADCD-5F5062A6E516}"/>
              </a:ext>
            </a:extLst>
          </p:cNvPr>
          <p:cNvCxnSpPr/>
          <p:nvPr/>
        </p:nvCxnSpPr>
        <p:spPr>
          <a:xfrm>
            <a:off x="3149367" y="3899760"/>
            <a:ext cx="0" cy="53266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0274927-1A83-4F0B-BC8A-97045D0ADF81}"/>
              </a:ext>
            </a:extLst>
          </p:cNvPr>
          <p:cNvCxnSpPr/>
          <p:nvPr/>
        </p:nvCxnSpPr>
        <p:spPr>
          <a:xfrm>
            <a:off x="5649090" y="3872387"/>
            <a:ext cx="0" cy="53266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E152FEF-5B86-421E-B6D2-A7656EF5F6E2}"/>
              </a:ext>
            </a:extLst>
          </p:cNvPr>
          <p:cNvCxnSpPr/>
          <p:nvPr/>
        </p:nvCxnSpPr>
        <p:spPr>
          <a:xfrm>
            <a:off x="7299687" y="3872387"/>
            <a:ext cx="0" cy="53266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5373504-34A5-4D1F-816C-224B87489BBC}"/>
              </a:ext>
            </a:extLst>
          </p:cNvPr>
          <p:cNvCxnSpPr/>
          <p:nvPr/>
        </p:nvCxnSpPr>
        <p:spPr>
          <a:xfrm>
            <a:off x="10838917" y="3899760"/>
            <a:ext cx="0" cy="53266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E67173C0-FDE6-400B-B1E3-C743EBF93A2B}"/>
              </a:ext>
            </a:extLst>
          </p:cNvPr>
          <p:cNvSpPr txBox="1"/>
          <p:nvPr/>
        </p:nvSpPr>
        <p:spPr>
          <a:xfrm>
            <a:off x="1125273" y="4546842"/>
            <a:ext cx="7901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14.02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11B707C-269A-43BC-9FD1-746854153017}"/>
              </a:ext>
            </a:extLst>
          </p:cNvPr>
          <p:cNvSpPr txBox="1"/>
          <p:nvPr/>
        </p:nvSpPr>
        <p:spPr>
          <a:xfrm>
            <a:off x="2754312" y="3432282"/>
            <a:ext cx="7901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18.02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78B6CDB-9BA7-497C-B2A7-971F0DFD1362}"/>
              </a:ext>
            </a:extLst>
          </p:cNvPr>
          <p:cNvSpPr txBox="1"/>
          <p:nvPr/>
        </p:nvSpPr>
        <p:spPr>
          <a:xfrm>
            <a:off x="5254035" y="4546842"/>
            <a:ext cx="7901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24.02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1FB6238-6B36-4C88-9581-459F7D545D28}"/>
              </a:ext>
            </a:extLst>
          </p:cNvPr>
          <p:cNvSpPr txBox="1"/>
          <p:nvPr/>
        </p:nvSpPr>
        <p:spPr>
          <a:xfrm>
            <a:off x="6904632" y="3427360"/>
            <a:ext cx="7901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28.02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214D033-7317-4E58-89C6-86448DFFCF29}"/>
              </a:ext>
            </a:extLst>
          </p:cNvPr>
          <p:cNvSpPr txBox="1"/>
          <p:nvPr/>
        </p:nvSpPr>
        <p:spPr>
          <a:xfrm>
            <a:off x="10443862" y="4546842"/>
            <a:ext cx="7901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05.03</a:t>
            </a:r>
          </a:p>
        </p:txBody>
      </p:sp>
    </p:spTree>
    <p:extLst>
      <p:ext uri="{BB962C8B-B14F-4D97-AF65-F5344CB8AC3E}">
        <p14:creationId xmlns:p14="http://schemas.microsoft.com/office/powerpoint/2010/main" val="405733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Breitbild</PresentationFormat>
  <Paragraphs>70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Facette</vt:lpstr>
      <vt:lpstr>CubeX</vt:lpstr>
      <vt:lpstr>PowerPoint-Präsentation</vt:lpstr>
      <vt:lpstr>Goals</vt:lpstr>
      <vt:lpstr>Agenda</vt:lpstr>
      <vt:lpstr>PowerPoint-Präsentation</vt:lpstr>
      <vt:lpstr>Telegram Bot</vt:lpstr>
      <vt:lpstr>CubeX API</vt:lpstr>
      <vt:lpstr>Django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CubeX</dc:title>
  <dc:creator>maxdi</dc:creator>
  <cp:lastModifiedBy>maxdi</cp:lastModifiedBy>
  <cp:revision>8</cp:revision>
  <dcterms:created xsi:type="dcterms:W3CDTF">2020-03-05T00:37:59Z</dcterms:created>
  <dcterms:modified xsi:type="dcterms:W3CDTF">2020-03-05T09:09:57Z</dcterms:modified>
</cp:coreProperties>
</file>