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7F741-EB90-4BFB-B447-D6A2EEADD2F9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0D1D3-FEC9-4313-A8D9-EA3205538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1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2.0656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b="0" u="none" strike="noStrike" dirty="0">
                <a:effectLst/>
                <a:hlinkClick r:id="rId3"/>
              </a:rPr>
            </a:br>
            <a:r>
              <a:rPr lang="en-US" altLang="zh-CN" b="0" u="none" strike="noStrike" dirty="0">
                <a:effectLst/>
                <a:hlinkClick r:id="rId3"/>
              </a:rPr>
              <a:t>arXiv:2012.06567</a:t>
            </a:r>
            <a:r>
              <a:rPr lang="en-US" altLang="zh-CN" b="1" dirty="0">
                <a:effectLst/>
              </a:rPr>
              <a:t> </a:t>
            </a:r>
            <a:r>
              <a:rPr lang="zh-CN" altLang="en-US" b="1" dirty="0">
                <a:effectLst/>
              </a:rPr>
              <a:t>直接搬了篇综述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0D1D3-FEC9-4313-A8D9-EA3205538B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778F-4FAC-A373-7893-F3464EDCF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8CE533-00F4-3F26-CD8B-9BE65C1B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621B3-7BFF-D998-059C-2BBFDC76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F03FF-7EF3-FD82-88BF-4A85F79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7E350-DEC4-0679-FC23-9EE989EA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4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AD47-2C35-1E48-E25D-37CC4A67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C55F4-FE2F-708A-1ACA-6A444329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CB2E7-DC8F-0DE2-C7EF-A47FD5E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36FB5-652B-7275-26A5-5281E520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029B0-91A7-C331-1EA2-4DF3D65D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7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32CF6D-CD2F-49D2-5B8A-5762DE9D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E45DE-7C86-D095-0CD0-3D671210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BBEB0-D9B4-8642-E3AD-8B38E58E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6833-EA87-47D9-A722-55881641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4B6AE-9E52-CBEC-A666-2E6A9E1C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0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5BAE4-B402-05F7-F759-F78FEEEA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490E1-E4C7-4E57-9861-9C7BDE05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AA9D4-0780-3625-3BB1-91CEFF7C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7E24F-82A1-61BC-65C7-0823B1C3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DD38B-8988-39B8-351F-A88B1B8F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95D98-2144-1A83-DFC7-5F5CF9C5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328E6-BF87-1D7A-416A-F8D5BFA2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93873-1116-C2A7-0900-B38BBB90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6D081-DE58-3FB7-0A85-A65333D7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47DD5-56BB-17B5-316D-CA664FB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6CD5-A553-8616-C8D1-EE6D3CF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2DA91-A235-F2FE-4898-CACDCED5B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8EFB0-EBE7-A9B7-CD37-5F4DDE64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76114-8D3C-505D-41F7-71A6275F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A65B8-E095-EF54-6A6B-D7737B19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43CFC-AB71-8A7E-7A93-8FF54703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8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3F7CE-FF3C-86EC-8190-25FBAC24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99302-5621-DD83-B585-D874CEBF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E31B5-CCDD-B24E-75C4-BE3EC08A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D7E1C-85C8-C328-8954-43B8A51C1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17136-8800-32A0-83E8-83F38D081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41AEE-8E3E-535B-918F-46231E98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29688-BB17-91E8-18ED-42E9D1F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9E30D-1CE7-479C-29A0-D1E9F778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B106-A9E6-0208-E3F0-BEE282FA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F82686-877E-7CB8-3613-FADDCBB8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ABE02-795B-1FEA-13EF-7E28A0CB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8A6F5-6533-3634-3419-65733629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3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3C10F1-63FB-0E24-CE2A-7FF3FD77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81C40-D155-EDDA-8020-0CA621D2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103968-6829-E948-ACA9-B8BC3DA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59EB-9D66-1415-5298-AC2909A3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804C2-6C70-35D6-E03B-698C41A5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F5331-61EA-C404-2CCA-26F0788D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0CDE7-CCA9-A1A4-F4BB-9D0713A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6DEE-5F1E-84B4-D02B-D697040B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8EDDA-278B-038C-64A6-F8B29186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F027C-6F83-F1E4-7489-92547F88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7E91CC-1A0F-0D4E-EEC4-F6625749E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5585C-BA74-E63A-5F1F-7A83C9CD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A9C93-26A0-1B79-2206-E0CBA123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E1A07-ED31-9098-6C8A-0CEB5B1C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13E18-7FAE-A771-C378-2F0D36FE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BB4281-D83B-10E3-DE37-C10A0B03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9D154-7DC5-7A6D-6145-73D958F4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88584-127E-6DA0-CE06-4D2958DD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3CDD-10B0-4F84-9CAD-EABE1FFBB63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71B8B-41D8-CED7-E168-1503BC99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C7FE1-80BF-AD13-CF5B-DC934E66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183D-F835-44E6-B0C8-574AD37AA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B937-224E-5EF6-6AA9-CF0673969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800C9-341A-AD0D-0C23-6FA35398C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5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DDF04-C3B5-0CC9-2D61-8A28BE6E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7" y="-2601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3016A-3F7A-81CE-9D6B-B2616268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8" y="1150871"/>
            <a:ext cx="6225562" cy="5069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八段锦与五禽戏均为中国传统医学中的健身练习，旨在通过身体关节的活动与特定部位的伸展调节人体内部经络循环，以起强身健体之用。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由于其动作简易而具有显著功效，其已成为不少人碎片时间的锻炼首选。然而，对于仅仅观看视频的初学者，由于缺少指导与纠正，易出现概念混淆、动作不到位等问题，从而降低锻炼效果。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在本项目中，我们根据赛事提供的数据，提出一种</a:t>
            </a:r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（叫什么）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的动作分类兼评分模型。该模型可以识别用户的动作，并给出相应分数来判断其规范程度，具有较高的准确率与实用的反馈效果。</a:t>
            </a:r>
          </a:p>
        </p:txBody>
      </p:sp>
    </p:spTree>
    <p:extLst>
      <p:ext uri="{BB962C8B-B14F-4D97-AF65-F5344CB8AC3E}">
        <p14:creationId xmlns:p14="http://schemas.microsoft.com/office/powerpoint/2010/main" val="18526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1F66-5962-20C1-E3E8-9FCFA3ED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4" y="-1387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D942-90D7-F69A-12ED-A2E6C22D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34" y="900183"/>
            <a:ext cx="6186163" cy="55006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我们使用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AlphaPose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位姿识别模型作为动作识别的基础，并在此基础上进一步完善。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经过试验，我们发现赛事所提供的关键帧评分算法具有较大不足：仅仅对少数与静态动作相关联的关键帧进行打分，而忽略了非关键帧以及动态动作的评价。反映在数据集上，该方法得出的结果难以与标准评分相匹配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因此，我们提出了新的评分方法。将位姿识别的结果转换成序列，输入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模型与标准视频进行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Cross-attention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得到最终评分。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该方法的优势在于具有较强的可拓展性，对于分类目标的变化能够较快适应；类似的评分任务也可仿照此思路。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0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FA4A3FC-BD73-D3C1-CBD8-97DAC5C2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9" y="172178"/>
            <a:ext cx="10515600" cy="66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相关工作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5EABCCC-06A6-6C62-C429-6963C6705290}"/>
              </a:ext>
            </a:extLst>
          </p:cNvPr>
          <p:cNvSpPr txBox="1">
            <a:spLocks/>
          </p:cNvSpPr>
          <p:nvPr/>
        </p:nvSpPr>
        <p:spPr>
          <a:xfrm>
            <a:off x="221609" y="783452"/>
            <a:ext cx="5721992" cy="5957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b="0" i="0" dirty="0">
                <a:solidFill>
                  <a:srgbClr val="565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I. </a:t>
            </a:r>
            <a:r>
              <a:rPr lang="en-US" altLang="zh-CN" sz="1800" b="0" i="0" dirty="0">
                <a:solidFill>
                  <a:srgbClr val="56577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Segments-based Networks </a:t>
            </a:r>
            <a:endParaRPr lang="en-US" altLang="zh-CN" sz="1800" b="0" i="0" dirty="0">
              <a:solidFill>
                <a:srgbClr val="56577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Two-stream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的方法构建。在空间流与时间流卷积网络的基础上，从整个视频中稀疏地采样一系列短片段，每个片段都给出其本身对于行为类别的初步预测，从这些片段的“共识”来得到视频级的预测结果。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该方法能够充分利用多模态数据视频中的动态信息，并除去冗余部分。但由于其是基于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卷积的方法，可能无法充分捕捉到时序信息，并且光流数据的计算耗时较大。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相关论文：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Wang,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et al. "Temporal segment networks for action recognition in videos." IEEE transactions on pattern analysis and machine intelligence 41.11 (2018): 2740-2755.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Simonyan, Karen, and Andrew Zisserman. "Two-stream convolutional networks for action recognition in videos." Advances in neural information processing systems 27 (2014).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A03701-499D-5AC1-0F3B-B5B8ABE76ADD}"/>
              </a:ext>
            </a:extLst>
          </p:cNvPr>
          <p:cNvSpPr txBox="1"/>
          <p:nvPr/>
        </p:nvSpPr>
        <p:spPr>
          <a:xfrm>
            <a:off x="5981350" y="746620"/>
            <a:ext cx="5617216" cy="409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C4203AD-B6EC-E5D2-7E78-E49ABD367099}"/>
              </a:ext>
            </a:extLst>
          </p:cNvPr>
          <p:cNvSpPr txBox="1">
            <a:spLocks/>
          </p:cNvSpPr>
          <p:nvPr/>
        </p:nvSpPr>
        <p:spPr>
          <a:xfrm>
            <a:off x="5981350" y="176893"/>
            <a:ext cx="5721992" cy="6508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b="0" i="0" dirty="0">
                <a:solidFill>
                  <a:srgbClr val="5657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II. </a:t>
            </a:r>
            <a:r>
              <a:rPr lang="en-US" altLang="zh-CN" sz="1800" b="0" i="0" dirty="0">
                <a:solidFill>
                  <a:srgbClr val="56577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CNN-LSTM framework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的特征图作为深度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网络的输入，并将帧级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特征聚合到视频级预测。该架构能够有效处理序列信息的关联，缺点在于计算复杂度高，计算和推理较慢。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相关论文：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Joe Yue-Hei Ng, Matthew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Hausknecht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Sudheendra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Vijayanarasimhan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Oriol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Vinyals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Rajat Monga, and George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Toderici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Beyond Short Snippets: Deep Networks for Video Classification. In The IEEE Conference on Computer Vision and Pattern Recognition (CVPR), 2015.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Zhenyang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Li, Kirill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Gavrilyuk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Efstratios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Gavves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Mihir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Jain, and Cees GM Snoek.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VideoLSTM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Convolves, Attends and Flows for Action Recognition. Computer Vision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Image Understanding (CVIU), 2018.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0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B791-ECF8-188F-AF78-FBBA8539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072FE-122E-9573-4A85-778274DE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618</Words>
  <Application>Microsoft Office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华文中宋</vt:lpstr>
      <vt:lpstr>宋体</vt:lpstr>
      <vt:lpstr>Arial</vt:lpstr>
      <vt:lpstr>Times New Roman</vt:lpstr>
      <vt:lpstr>Office 主题​​</vt:lpstr>
      <vt:lpstr>标题</vt:lpstr>
      <vt:lpstr>背景</vt:lpstr>
      <vt:lpstr>介绍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馨桐 肖</dc:creator>
  <cp:lastModifiedBy>馨桐 肖</cp:lastModifiedBy>
  <cp:revision>10</cp:revision>
  <dcterms:created xsi:type="dcterms:W3CDTF">2024-12-20T15:58:11Z</dcterms:created>
  <dcterms:modified xsi:type="dcterms:W3CDTF">2024-12-21T06:47:02Z</dcterms:modified>
</cp:coreProperties>
</file>