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3E6"/>
    <a:srgbClr val="F3F2F2"/>
    <a:srgbClr val="FF8C42"/>
    <a:srgbClr val="D84B16"/>
    <a:srgbClr val="1F3A57"/>
    <a:srgbClr val="843C0C"/>
    <a:srgbClr val="FFF2CC"/>
    <a:srgbClr val="F2F2F2"/>
    <a:srgbClr val="FFF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A41A0-1DA6-4986-9604-D9AB92B946CC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3329-AC31-4E62-AD0B-EEC8F0DFB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3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3329-AC31-4E62-AD0B-EEC8F0DFB5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525C0-D138-0A86-98FD-1D52F9E5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13EA9F-4894-C1CF-D752-01D660FD1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5B6FFA-6DA5-825C-48A9-F72FA0284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6EA6B-774E-3455-5219-307D1F76A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3329-AC31-4E62-AD0B-EEC8F0DFB5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2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2B74-6EBC-1B44-54AB-1E9F2200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6A953F-AF98-A8BD-7FF0-C2C917862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D96FD-D5C9-0A50-77C6-D54A358D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68875-97FD-2E40-8F11-AAC21E1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A8197-1D6C-1B37-30B9-0563B457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1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F7F86-B614-DD89-53FD-62237985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870258-92BB-684D-984E-ACC59DA92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F6F4E-EC6F-795F-82AB-94D6A3F9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286A2-DD84-255F-9C64-53A29E3D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51DD0-ED0D-CBA2-9D25-83D79AAE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44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3CF942-189B-82AE-AF9C-9DA5470F9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DE9962-148B-3839-9608-396167FA7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84E70-F79D-41DE-DA66-858699AF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7EEE4-D2F2-E2C4-4B3E-AE2158E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20937-5C96-63BA-3D9C-AACD909B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5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C5B0B-111C-24B3-D0C6-570D037D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AC2C5-79CF-541F-C429-2A618416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3CF96-B78D-8102-8923-E1B42757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8A4F-55C1-A7FA-400E-F88DF479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802EF-FFD7-F581-C9CD-D29F7DA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FAB06-A5FF-7F8A-6200-8B3067C4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6D700-791C-55CB-6E9F-B964D508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96C3D-9B7E-1571-2DE4-0290BA9C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3DF9F-5CFD-4F7C-F091-0E487D2C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AE5CE-1BC5-E608-1A42-15222370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5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5F1A1-CF33-C28C-C987-B1067784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098FA-0E75-C8B2-FAE9-775513EDE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7021A9-7CB4-6C88-5FEC-68619C1E2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4F6A7-D0CA-57E8-1596-C2695BF7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BEAA9-48E8-8CE5-D323-C32CD16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DFA52-87FE-C533-DB82-5EE2E7E3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0A655-5059-71B9-A08E-891E2A06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F58FC-676C-F870-9D60-52B385EC2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22CF2A-6E27-1DE8-ED6A-DC252680C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703C1-913F-C5AF-54D3-172A46BF5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D1710-7AC9-4D2C-5ED9-3AF19782D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1AEA9F-ABC4-B942-FAD6-BEA9C109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1A8AE2-9696-BB94-76C6-42701EF9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E3F06B-9470-99F1-991E-D737B72B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0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C6EAA-B283-EED5-0977-791B82B7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8C05CF-4E12-739E-DA8B-B8D1E32C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3A4B29-680A-61F5-875A-03CA7FF4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00FE5C-EFAE-2576-1348-BBDCC9A5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8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DF7C4A-4D50-5F5C-FBAC-97926637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1D83B-3F6D-F54A-FF02-8D472B1C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46C7C8-ACC8-F6B5-2A86-116EBD58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8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FF083-56FA-1737-14E9-53D75552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F16D5-30AC-7DE9-8F83-35D3F843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9D869E-11A6-6E92-C349-A6011AEBE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5624E-2BC0-AC45-2F08-408F3B5B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6FA460-EC4D-10B3-9069-2C1F5110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1108B-90A8-B1B1-7E85-06423802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451B-169D-609E-4E21-57220B16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8ED822-FD65-A485-E897-F6906015B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C67C15-E5E1-13D6-4A1A-D34EDD3C9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8AF616-5149-1A0F-1317-4F64D6E7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EB4F3-A588-71A1-696F-084D31D4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C1EE1-9AD9-550B-D9CC-E842D352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E7217C-C663-3FB9-98E8-9C6130E1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625B05-013C-828E-3D72-150F46F5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0A5D0-7DAF-7A0F-6990-EB6FFAFAF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5B0D-03B0-42EF-A9F3-F2FE6691D32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8684D4-1601-FC88-14D2-84BCE7DE0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6D4E4-DB51-EF21-A4DB-E7A8B1ED8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FF97-3F59-4F7C-B10A-04CB042AAF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1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A1F6-E377-BFA2-AD43-73F1C3BAA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137494F-F896-BB7A-27E6-84D1767855EF}"/>
              </a:ext>
            </a:extLst>
          </p:cNvPr>
          <p:cNvGrpSpPr/>
          <p:nvPr/>
        </p:nvGrpSpPr>
        <p:grpSpPr>
          <a:xfrm>
            <a:off x="138896" y="310694"/>
            <a:ext cx="11914208" cy="4958886"/>
            <a:chOff x="138896" y="310694"/>
            <a:chExt cx="11914208" cy="4958886"/>
          </a:xfrm>
        </p:grpSpPr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288B0874-7B17-C83F-BB4C-49EB41444086}"/>
                </a:ext>
              </a:extLst>
            </p:cNvPr>
            <p:cNvSpPr/>
            <p:nvPr/>
          </p:nvSpPr>
          <p:spPr>
            <a:xfrm>
              <a:off x="138896" y="310694"/>
              <a:ext cx="11914208" cy="4958886"/>
            </a:xfrm>
            <a:prstGeom prst="roundRect">
              <a:avLst>
                <a:gd name="adj" fmla="val 46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8670D5F3-D168-0395-3E45-E097547D2277}"/>
                </a:ext>
              </a:extLst>
            </p:cNvPr>
            <p:cNvSpPr/>
            <p:nvPr/>
          </p:nvSpPr>
          <p:spPr>
            <a:xfrm>
              <a:off x="138896" y="310694"/>
              <a:ext cx="11888134" cy="509902"/>
            </a:xfrm>
            <a:prstGeom prst="roundRect">
              <a:avLst>
                <a:gd name="adj" fmla="val 380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773293D4-14AD-851E-D386-F9E9DC01BCA1}"/>
                </a:ext>
              </a:extLst>
            </p:cNvPr>
            <p:cNvSpPr/>
            <p:nvPr/>
          </p:nvSpPr>
          <p:spPr>
            <a:xfrm>
              <a:off x="890495" y="2306396"/>
              <a:ext cx="271371" cy="1876895"/>
            </a:xfrm>
            <a:prstGeom prst="leftBrace">
              <a:avLst>
                <a:gd name="adj1" fmla="val 38752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B4DD8B6-1A65-9C5C-D221-885988EA03F5}"/>
                    </a:ext>
                  </a:extLst>
                </p:cNvPr>
                <p:cNvSpPr txBox="1"/>
                <p:nvPr/>
              </p:nvSpPr>
              <p:spPr>
                <a:xfrm>
                  <a:off x="260779" y="3043255"/>
                  <a:ext cx="65502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B4DD8B6-1A65-9C5C-D221-885988EA0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779" y="3043255"/>
                  <a:ext cx="6550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E955C533-8FF3-63E2-CB43-D36DE0C9F53E}"/>
                </a:ext>
              </a:extLst>
            </p:cNvPr>
            <p:cNvSpPr/>
            <p:nvPr/>
          </p:nvSpPr>
          <p:spPr>
            <a:xfrm>
              <a:off x="1262320" y="4503381"/>
              <a:ext cx="6225931" cy="476137"/>
            </a:xfrm>
            <a:prstGeom prst="roundRect">
              <a:avLst>
                <a:gd name="adj" fmla="val 3598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 - Standard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0AA4EC2D-6EC6-D6E6-AF1F-D14D4AAA0878}"/>
                </a:ext>
              </a:extLst>
            </p:cNvPr>
            <p:cNvCxnSpPr>
              <a:cxnSpLocks/>
              <a:stCxn id="54" idx="3"/>
              <a:endCxn id="125" idx="2"/>
            </p:cNvCxnSpPr>
            <p:nvPr/>
          </p:nvCxnSpPr>
          <p:spPr>
            <a:xfrm flipV="1">
              <a:off x="7488251" y="4183291"/>
              <a:ext cx="2177308" cy="558159"/>
            </a:xfrm>
            <a:prstGeom prst="bentConnector2">
              <a:avLst/>
            </a:prstGeom>
            <a:ln w="38100">
              <a:gradFill>
                <a:gsLst>
                  <a:gs pos="100000">
                    <a:srgbClr val="D9F3E6"/>
                  </a:gs>
                  <a:gs pos="0">
                    <a:srgbClr val="FFF2CC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5A2EDCC-A945-501B-8281-DC31C79260B8}"/>
                </a:ext>
              </a:extLst>
            </p:cNvPr>
            <p:cNvSpPr/>
            <p:nvPr/>
          </p:nvSpPr>
          <p:spPr>
            <a:xfrm>
              <a:off x="1269790" y="1596897"/>
              <a:ext cx="2700607" cy="476137"/>
            </a:xfrm>
            <a:prstGeom prst="roundRect">
              <a:avLst>
                <a:gd name="adj" fmla="val 3598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B1935BF-4DA8-3737-643A-4FF2B3A6902E}"/>
                </a:ext>
              </a:extLst>
            </p:cNvPr>
            <p:cNvSpPr/>
            <p:nvPr/>
          </p:nvSpPr>
          <p:spPr>
            <a:xfrm>
              <a:off x="1264583" y="2306396"/>
              <a:ext cx="6224996" cy="476137"/>
            </a:xfrm>
            <a:prstGeom prst="roundRect">
              <a:avLst>
                <a:gd name="adj" fmla="val 35984"/>
              </a:avLst>
            </a:prstGeom>
            <a:solidFill>
              <a:srgbClr val="D3DE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A57320D-E3F1-734A-D37D-D3CB83731AB7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40" y="2073033"/>
              <a:ext cx="0" cy="19434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BE5D6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E8AAA977-20BF-E3A8-67DE-EF6A84997156}"/>
                </a:ext>
              </a:extLst>
            </p:cNvPr>
            <p:cNvSpPr/>
            <p:nvPr/>
          </p:nvSpPr>
          <p:spPr>
            <a:xfrm>
              <a:off x="1262320" y="3711860"/>
              <a:ext cx="6224682" cy="476137"/>
            </a:xfrm>
            <a:prstGeom prst="roundRect">
              <a:avLst>
                <a:gd name="adj" fmla="val 35984"/>
              </a:avLst>
            </a:prstGeom>
            <a:solidFill>
              <a:srgbClr val="D3DE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A00DC0D7-3EE2-8399-FDC8-98CD1C222ECB}"/>
                </a:ext>
              </a:extLst>
            </p:cNvPr>
            <p:cNvCxnSpPr>
              <a:cxnSpLocks/>
            </p:cNvCxnSpPr>
            <p:nvPr/>
          </p:nvCxnSpPr>
          <p:spPr>
            <a:xfrm>
              <a:off x="2614992" y="3458916"/>
              <a:ext cx="0" cy="250197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BEAA8D4-EC8F-C6AC-A975-AA6144AD0116}"/>
                </a:ext>
              </a:extLst>
            </p:cNvPr>
            <p:cNvCxnSpPr>
              <a:cxnSpLocks/>
            </p:cNvCxnSpPr>
            <p:nvPr/>
          </p:nvCxnSpPr>
          <p:spPr>
            <a:xfrm>
              <a:off x="2614833" y="2782533"/>
              <a:ext cx="53" cy="209931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2F65D8F-141E-F185-D27F-EB2F45011F68}"/>
                </a:ext>
              </a:extLst>
            </p:cNvPr>
            <p:cNvSpPr txBox="1"/>
            <p:nvPr/>
          </p:nvSpPr>
          <p:spPr>
            <a:xfrm>
              <a:off x="2373658" y="3023642"/>
              <a:ext cx="492443" cy="3944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92AB7ECA-FB4A-93CC-7E6F-C2D77AF531B0}"/>
                </a:ext>
              </a:extLst>
            </p:cNvPr>
            <p:cNvSpPr/>
            <p:nvPr/>
          </p:nvSpPr>
          <p:spPr>
            <a:xfrm>
              <a:off x="1269685" y="891582"/>
              <a:ext cx="2700554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 Video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8FF40B6-537D-8553-8898-43DF349D2B9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880" y="1381787"/>
              <a:ext cx="53" cy="209931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BE5D6"/>
                  </a:gs>
                  <a:gs pos="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2E5F1FF-FE8A-FFF7-DAF3-D150CA6D01A1}"/>
                </a:ext>
              </a:extLst>
            </p:cNvPr>
            <p:cNvCxnSpPr>
              <a:cxnSpLocks/>
            </p:cNvCxnSpPr>
            <p:nvPr/>
          </p:nvCxnSpPr>
          <p:spPr>
            <a:xfrm>
              <a:off x="2612464" y="4187997"/>
              <a:ext cx="0" cy="308411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FF2CC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47481A6-4B04-02CB-5EDD-1202DCB30C47}"/>
                </a:ext>
              </a:extLst>
            </p:cNvPr>
            <p:cNvSpPr/>
            <p:nvPr/>
          </p:nvSpPr>
          <p:spPr>
            <a:xfrm>
              <a:off x="4795010" y="1596897"/>
              <a:ext cx="2700607" cy="476137"/>
            </a:xfrm>
            <a:prstGeom prst="roundRect">
              <a:avLst>
                <a:gd name="adj" fmla="val 3598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9193336-286D-292F-28D4-B42C227DCD15}"/>
                </a:ext>
              </a:extLst>
            </p:cNvPr>
            <p:cNvCxnSpPr>
              <a:cxnSpLocks/>
            </p:cNvCxnSpPr>
            <p:nvPr/>
          </p:nvCxnSpPr>
          <p:spPr>
            <a:xfrm>
              <a:off x="6145261" y="2073034"/>
              <a:ext cx="53" cy="209931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BE5D6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E934FCC-58BD-F032-05C6-4A0295896330}"/>
                </a:ext>
              </a:extLst>
            </p:cNvPr>
            <p:cNvCxnSpPr>
              <a:cxnSpLocks/>
            </p:cNvCxnSpPr>
            <p:nvPr/>
          </p:nvCxnSpPr>
          <p:spPr>
            <a:xfrm>
              <a:off x="6140318" y="3458916"/>
              <a:ext cx="0" cy="250197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710E6246-2634-A02B-9365-5A608C4E6790}"/>
                </a:ext>
              </a:extLst>
            </p:cNvPr>
            <p:cNvCxnSpPr>
              <a:cxnSpLocks/>
            </p:cNvCxnSpPr>
            <p:nvPr/>
          </p:nvCxnSpPr>
          <p:spPr>
            <a:xfrm>
              <a:off x="6140159" y="2782533"/>
              <a:ext cx="53" cy="209931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F593F94-8393-20A7-9698-CCC7F5EC2A2A}"/>
                </a:ext>
              </a:extLst>
            </p:cNvPr>
            <p:cNvSpPr txBox="1"/>
            <p:nvPr/>
          </p:nvSpPr>
          <p:spPr>
            <a:xfrm>
              <a:off x="5878923" y="3030484"/>
              <a:ext cx="492443" cy="3944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4F64587-1017-FA80-0D7C-F380A0A57F62}"/>
                </a:ext>
              </a:extLst>
            </p:cNvPr>
            <p:cNvSpPr/>
            <p:nvPr/>
          </p:nvSpPr>
          <p:spPr>
            <a:xfrm>
              <a:off x="4795063" y="891582"/>
              <a:ext cx="2700554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Video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D25AF61-1A94-DCA3-EFD0-C37BF46696D3}"/>
                </a:ext>
              </a:extLst>
            </p:cNvPr>
            <p:cNvCxnSpPr>
              <a:cxnSpLocks/>
            </p:cNvCxnSpPr>
            <p:nvPr/>
          </p:nvCxnSpPr>
          <p:spPr>
            <a:xfrm>
              <a:off x="6145258" y="1381787"/>
              <a:ext cx="53" cy="209931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BE5D6"/>
                  </a:gs>
                  <a:gs pos="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DB42E9A5-789A-CFEA-7487-BCB089F64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7845" y="4187997"/>
              <a:ext cx="105" cy="323859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FF2CC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左大括号 131">
              <a:extLst>
                <a:ext uri="{FF2B5EF4-FFF2-40B4-BE49-F238E27FC236}">
                  <a16:creationId xmlns:a16="http://schemas.microsoft.com/office/drawing/2014/main" id="{E9420D9F-4C21-AFFF-9FDA-03283D16814F}"/>
                </a:ext>
              </a:extLst>
            </p:cNvPr>
            <p:cNvSpPr/>
            <p:nvPr/>
          </p:nvSpPr>
          <p:spPr>
            <a:xfrm flipH="1">
              <a:off x="11125941" y="2267374"/>
              <a:ext cx="271371" cy="1915918"/>
            </a:xfrm>
            <a:prstGeom prst="leftBrace">
              <a:avLst>
                <a:gd name="adj1" fmla="val 38752"/>
                <a:gd name="adj2" fmla="val 50000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1639E8C6-6724-7E50-5E84-C58C550689F1}"/>
                    </a:ext>
                  </a:extLst>
                </p:cNvPr>
                <p:cNvSpPr txBox="1"/>
                <p:nvPr/>
              </p:nvSpPr>
              <p:spPr>
                <a:xfrm flipH="1">
                  <a:off x="11364693" y="3036181"/>
                  <a:ext cx="65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1639E8C6-6724-7E50-5E84-C58C55068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64693" y="3036181"/>
                  <a:ext cx="65502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A81231BA-FE88-86CD-50CD-F344080A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8556" y="3456957"/>
              <a:ext cx="0" cy="250197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9F3E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E839ECE-FEB6-9537-8AC1-A340A1995B04}"/>
                </a:ext>
              </a:extLst>
            </p:cNvPr>
            <p:cNvSpPr txBox="1"/>
            <p:nvPr/>
          </p:nvSpPr>
          <p:spPr>
            <a:xfrm>
              <a:off x="9419336" y="3071771"/>
              <a:ext cx="492443" cy="3944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5391008-1DDB-3E97-3DD3-0ED2B2C53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2921" y="2756317"/>
              <a:ext cx="2" cy="230063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9F3E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971CAE5F-F00F-EB1D-3FAA-3F17EF24177D}"/>
                </a:ext>
              </a:extLst>
            </p:cNvPr>
            <p:cNvSpPr/>
            <p:nvPr/>
          </p:nvSpPr>
          <p:spPr>
            <a:xfrm>
              <a:off x="8322619" y="2285260"/>
              <a:ext cx="2700607" cy="476137"/>
            </a:xfrm>
            <a:prstGeom prst="roundRect">
              <a:avLst>
                <a:gd name="adj" fmla="val 33828"/>
              </a:avLst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563F3455-C573-4999-C86D-9FD5D37E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2923" y="2762423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9F3E6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3B33751C-5AC8-E030-81CB-49C9F8E79B54}"/>
                </a:ext>
              </a:extLst>
            </p:cNvPr>
            <p:cNvSpPr/>
            <p:nvPr/>
          </p:nvSpPr>
          <p:spPr>
            <a:xfrm>
              <a:off x="8315255" y="3707154"/>
              <a:ext cx="2700607" cy="476137"/>
            </a:xfrm>
            <a:prstGeom prst="roundRect">
              <a:avLst>
                <a:gd name="adj" fmla="val 33828"/>
              </a:avLst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73E8C85-23DA-0929-2381-EBFAA09A5D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74" y="2024773"/>
              <a:ext cx="674" cy="242600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E4D2F2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3AC53E56-ABE6-223A-8581-056230485F4A}"/>
                </a:ext>
              </a:extLst>
            </p:cNvPr>
            <p:cNvSpPr/>
            <p:nvPr/>
          </p:nvSpPr>
          <p:spPr>
            <a:xfrm>
              <a:off x="8321270" y="1588421"/>
              <a:ext cx="2700607" cy="476137"/>
            </a:xfrm>
            <a:prstGeom prst="roundRect">
              <a:avLst>
                <a:gd name="adj" fmla="val 35984"/>
              </a:avLst>
            </a:prstGeom>
            <a:solidFill>
              <a:srgbClr val="E4D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 Block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BD8C9A7-A986-0C51-DEB8-CFD2B423E5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0899" y="1340105"/>
              <a:ext cx="674" cy="24260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E4D2F2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23930C4C-F775-4396-19DB-868626778985}"/>
                </a:ext>
              </a:extLst>
            </p:cNvPr>
            <p:cNvSpPr/>
            <p:nvPr/>
          </p:nvSpPr>
          <p:spPr>
            <a:xfrm>
              <a:off x="8320622" y="891582"/>
              <a:ext cx="2700554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9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4BC26638-61C7-280B-8CB3-9D65B283AE36}"/>
              </a:ext>
            </a:extLst>
          </p:cNvPr>
          <p:cNvGrpSpPr/>
          <p:nvPr/>
        </p:nvGrpSpPr>
        <p:grpSpPr>
          <a:xfrm>
            <a:off x="2855649" y="427408"/>
            <a:ext cx="6480702" cy="6003183"/>
            <a:chOff x="554283" y="615319"/>
            <a:chExt cx="6480702" cy="60031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119AC90-6D8E-5372-CC08-A3A928E3E773}"/>
                </a:ext>
              </a:extLst>
            </p:cNvPr>
            <p:cNvGrpSpPr/>
            <p:nvPr/>
          </p:nvGrpSpPr>
          <p:grpSpPr>
            <a:xfrm>
              <a:off x="1199229" y="1423438"/>
              <a:ext cx="5098390" cy="4436571"/>
              <a:chOff x="4481331" y="2532917"/>
              <a:chExt cx="4059505" cy="4387774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77F8B12-0CF6-9205-C4E2-1A792B60F975}"/>
                  </a:ext>
                </a:extLst>
              </p:cNvPr>
              <p:cNvSpPr/>
              <p:nvPr/>
            </p:nvSpPr>
            <p:spPr>
              <a:xfrm>
                <a:off x="4481331" y="2532917"/>
                <a:ext cx="4059505" cy="4387774"/>
              </a:xfrm>
              <a:prstGeom prst="roundRect">
                <a:avLst>
                  <a:gd name="adj" fmla="val 4627"/>
                </a:avLst>
              </a:prstGeom>
              <a:solidFill>
                <a:srgbClr val="D3DE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B28E4DB-F787-D1E2-4449-63C3C6B696E9}"/>
                  </a:ext>
                </a:extLst>
              </p:cNvPr>
              <p:cNvSpPr/>
              <p:nvPr/>
            </p:nvSpPr>
            <p:spPr>
              <a:xfrm>
                <a:off x="4481331" y="2553177"/>
                <a:ext cx="4059504" cy="555584"/>
              </a:xfrm>
              <a:prstGeom prst="roundRect">
                <a:avLst>
                  <a:gd name="adj" fmla="val 38005"/>
                </a:avLst>
              </a:prstGeom>
              <a:solidFill>
                <a:srgbClr val="D3DE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Block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6FBDBEE-356C-2E7E-17B4-6763770C03DE}"/>
                </a:ext>
              </a:extLst>
            </p:cNvPr>
            <p:cNvSpPr/>
            <p:nvPr/>
          </p:nvSpPr>
          <p:spPr>
            <a:xfrm>
              <a:off x="1490236" y="3514561"/>
              <a:ext cx="2014833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Normalization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48F81BD-5753-4F77-233E-7CC5CE711E99}"/>
                </a:ext>
              </a:extLst>
            </p:cNvPr>
            <p:cNvSpPr/>
            <p:nvPr/>
          </p:nvSpPr>
          <p:spPr>
            <a:xfrm>
              <a:off x="1490236" y="4310320"/>
              <a:ext cx="2014833" cy="555585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59DBD19-1C00-04A4-96A4-506CCA2F6195}"/>
                </a:ext>
              </a:extLst>
            </p:cNvPr>
            <p:cNvSpPr/>
            <p:nvPr/>
          </p:nvSpPr>
          <p:spPr>
            <a:xfrm>
              <a:off x="1490236" y="5106079"/>
              <a:ext cx="2014833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 Forward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E8323E7-3BD2-B717-ADDA-9ADE1CD3337E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2497653" y="3274265"/>
              <a:ext cx="0" cy="24029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84B16"/>
                  </a:gs>
                  <a:gs pos="100000">
                    <a:srgbClr val="1F3A57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781B29D-2963-434C-42A3-79D445558F91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2497653" y="4070146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B0B0B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59AA251-C1D3-46BD-1E11-AC6CA039F83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497653" y="4865905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B0B0B0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489576-3C89-8772-28F4-FE98704114B9}"/>
                </a:ext>
              </a:extLst>
            </p:cNvPr>
            <p:cNvGrpSpPr/>
            <p:nvPr/>
          </p:nvGrpSpPr>
          <p:grpSpPr>
            <a:xfrm>
              <a:off x="1414447" y="2595631"/>
              <a:ext cx="2118872" cy="679755"/>
              <a:chOff x="6431756" y="1299270"/>
              <a:chExt cx="3639536" cy="679755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7E8E996A-D5CE-679F-4FCC-4851C870DF7A}"/>
                  </a:ext>
                </a:extLst>
              </p:cNvPr>
              <p:cNvSpPr/>
              <p:nvPr/>
            </p:nvSpPr>
            <p:spPr>
              <a:xfrm>
                <a:off x="6521109" y="1361355"/>
                <a:ext cx="3460830" cy="555585"/>
              </a:xfrm>
              <a:prstGeom prst="roundRect">
                <a:avLst/>
              </a:prstGeom>
              <a:solidFill>
                <a:srgbClr val="D84B1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8DFE5F7-2AFB-770F-A4FD-C52BC0B7A4CD}"/>
                  </a:ext>
                </a:extLst>
              </p:cNvPr>
              <p:cNvSpPr/>
              <p:nvPr/>
            </p:nvSpPr>
            <p:spPr>
              <a:xfrm>
                <a:off x="6610462" y="1299270"/>
                <a:ext cx="3460830" cy="555585"/>
              </a:xfrm>
              <a:prstGeom prst="roundRect">
                <a:avLst/>
              </a:prstGeom>
              <a:solidFill>
                <a:srgbClr val="D84B1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2884B09A-8AD9-78B8-82A0-FE28EC702B5F}"/>
                  </a:ext>
                </a:extLst>
              </p:cNvPr>
              <p:cNvSpPr/>
              <p:nvPr/>
            </p:nvSpPr>
            <p:spPr>
              <a:xfrm>
                <a:off x="6431756" y="1423440"/>
                <a:ext cx="3460830" cy="555585"/>
              </a:xfrm>
              <a:prstGeom prst="roundRect">
                <a:avLst/>
              </a:prstGeom>
              <a:solidFill>
                <a:srgbClr val="D84B1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Cross-Attention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5E9C2167-42A4-5C2A-2B2C-595400FD9846}"/>
                </a:ext>
              </a:extLst>
            </p:cNvPr>
            <p:cNvSpPr/>
            <p:nvPr/>
          </p:nvSpPr>
          <p:spPr>
            <a:xfrm>
              <a:off x="1460889" y="615319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63D7871-BC6C-DDC2-F1E3-9E9CDE5B58B6}"/>
                </a:ext>
              </a:extLst>
            </p:cNvPr>
            <p:cNvSpPr/>
            <p:nvPr/>
          </p:nvSpPr>
          <p:spPr>
            <a:xfrm>
              <a:off x="1460889" y="6142365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077370AD-539B-7B6C-792D-1886847C1EB9}"/>
                </a:ext>
              </a:extLst>
            </p:cNvPr>
            <p:cNvSpPr/>
            <p:nvPr/>
          </p:nvSpPr>
          <p:spPr>
            <a:xfrm>
              <a:off x="4014594" y="615319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115D14C-39A0-2719-CDFC-CA0C9778BDBC}"/>
                </a:ext>
              </a:extLst>
            </p:cNvPr>
            <p:cNvCxnSpPr>
              <a:cxnSpLocks/>
              <a:stCxn id="45" idx="2"/>
              <a:endCxn id="139" idx="0"/>
            </p:cNvCxnSpPr>
            <p:nvPr/>
          </p:nvCxnSpPr>
          <p:spPr>
            <a:xfrm>
              <a:off x="2468306" y="1091456"/>
              <a:ext cx="9710" cy="807412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573C57E-B1F3-A9CE-5E2B-62BF3D84BDCC}"/>
                </a:ext>
              </a:extLst>
            </p:cNvPr>
            <p:cNvCxnSpPr>
              <a:cxnSpLocks/>
              <a:stCxn id="47" idx="2"/>
              <a:endCxn id="140" idx="0"/>
            </p:cNvCxnSpPr>
            <p:nvPr/>
          </p:nvCxnSpPr>
          <p:spPr>
            <a:xfrm>
              <a:off x="5022011" y="1091456"/>
              <a:ext cx="1" cy="79804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02E2C8E-E615-88CC-A6E6-82BEF289A0F5}"/>
                </a:ext>
              </a:extLst>
            </p:cNvPr>
            <p:cNvCxnSpPr>
              <a:cxnSpLocks/>
            </p:cNvCxnSpPr>
            <p:nvPr/>
          </p:nvCxnSpPr>
          <p:spPr>
            <a:xfrm>
              <a:off x="2520744" y="5860009"/>
              <a:ext cx="0" cy="28235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BA95EC9E-2DA5-F115-1AD2-B8F69E4618A0}"/>
                </a:ext>
              </a:extLst>
            </p:cNvPr>
            <p:cNvGrpSpPr/>
            <p:nvPr/>
          </p:nvGrpSpPr>
          <p:grpSpPr>
            <a:xfrm>
              <a:off x="554283" y="1297010"/>
              <a:ext cx="1966463" cy="4622306"/>
              <a:chOff x="554283" y="1297010"/>
              <a:chExt cx="1966463" cy="462230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1228B793-7C70-C631-5386-C49F2947E6BB}"/>
                  </a:ext>
                </a:extLst>
              </p:cNvPr>
              <p:cNvSpPr/>
              <p:nvPr/>
            </p:nvSpPr>
            <p:spPr>
              <a:xfrm flipH="1">
                <a:off x="554283" y="3182888"/>
                <a:ext cx="461754" cy="4704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2CDDFD76-EDE1-E72D-04EA-D653D1B46FAB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rot="5400000">
                <a:off x="683795" y="1398375"/>
                <a:ext cx="1885878" cy="1683148"/>
              </a:xfrm>
              <a:prstGeom prst="bentConnector3">
                <a:avLst>
                  <a:gd name="adj1" fmla="val 167"/>
                </a:avLst>
              </a:prstGeom>
              <a:ln w="38100">
                <a:gradFill>
                  <a:gsLst>
                    <a:gs pos="0">
                      <a:srgbClr val="F2F2F2"/>
                    </a:gs>
                    <a:gs pos="100000">
                      <a:srgbClr val="FFF2CC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F82D7C26-6813-5821-E748-52044E9320E6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 rot="16200000" flipH="1">
                <a:off x="519950" y="3918520"/>
                <a:ext cx="2266006" cy="1735586"/>
              </a:xfrm>
              <a:prstGeom prst="bentConnector3">
                <a:avLst>
                  <a:gd name="adj1" fmla="val 100442"/>
                </a:avLst>
              </a:prstGeom>
              <a:ln w="38100">
                <a:gradFill>
                  <a:gsLst>
                    <a:gs pos="0">
                      <a:srgbClr val="FFF2CC"/>
                    </a:gs>
                    <a:gs pos="100000">
                      <a:srgbClr val="F2F2F2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C55421C6-8064-528E-37FE-EDD009BE4DF0}"/>
                </a:ext>
              </a:extLst>
            </p:cNvPr>
            <p:cNvSpPr/>
            <p:nvPr/>
          </p:nvSpPr>
          <p:spPr>
            <a:xfrm>
              <a:off x="4056654" y="3514561"/>
              <a:ext cx="2014833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Normalization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DDD675E-F7DF-E090-5F32-3050C254E3DE}"/>
                </a:ext>
              </a:extLst>
            </p:cNvPr>
            <p:cNvSpPr/>
            <p:nvPr/>
          </p:nvSpPr>
          <p:spPr>
            <a:xfrm>
              <a:off x="4056654" y="4310320"/>
              <a:ext cx="2014833" cy="555585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97EF08F7-EEA1-AAC1-04D3-D93DB501E4E3}"/>
                </a:ext>
              </a:extLst>
            </p:cNvPr>
            <p:cNvSpPr/>
            <p:nvPr/>
          </p:nvSpPr>
          <p:spPr>
            <a:xfrm>
              <a:off x="4056654" y="5106079"/>
              <a:ext cx="2014833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 Forward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01D150B-7D4C-459E-91B9-B5C7F9AADC22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5064071" y="3220937"/>
              <a:ext cx="0" cy="29362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84B16"/>
                  </a:gs>
                  <a:gs pos="100000">
                    <a:srgbClr val="1F3A57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609C954-9DC1-2E83-8F1A-7878989C7298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5064071" y="4070146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B0B0B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6258803-2BDD-0305-064D-A83D52523264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5064071" y="4865905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B0B0B0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5CC35D2A-3513-E5B4-F870-E2A2262A24E1}"/>
                </a:ext>
              </a:extLst>
            </p:cNvPr>
            <p:cNvGrpSpPr/>
            <p:nvPr/>
          </p:nvGrpSpPr>
          <p:grpSpPr>
            <a:xfrm>
              <a:off x="3967249" y="2603267"/>
              <a:ext cx="2118872" cy="679755"/>
              <a:chOff x="6431756" y="1299270"/>
              <a:chExt cx="3639536" cy="679755"/>
            </a:xfrm>
          </p:grpSpPr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63222BB7-C0CE-FFFF-3AA7-16DFA25231ED}"/>
                  </a:ext>
                </a:extLst>
              </p:cNvPr>
              <p:cNvSpPr/>
              <p:nvPr/>
            </p:nvSpPr>
            <p:spPr>
              <a:xfrm>
                <a:off x="6521109" y="1361355"/>
                <a:ext cx="3460830" cy="555585"/>
              </a:xfrm>
              <a:prstGeom prst="roundRect">
                <a:avLst/>
              </a:prstGeom>
              <a:solidFill>
                <a:srgbClr val="D84B1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0D9B9C95-DD78-E480-F37B-61C51F086B10}"/>
                  </a:ext>
                </a:extLst>
              </p:cNvPr>
              <p:cNvSpPr/>
              <p:nvPr/>
            </p:nvSpPr>
            <p:spPr>
              <a:xfrm>
                <a:off x="6610462" y="1299270"/>
                <a:ext cx="3460830" cy="555585"/>
              </a:xfrm>
              <a:prstGeom prst="roundRect">
                <a:avLst/>
              </a:prstGeom>
              <a:solidFill>
                <a:srgbClr val="D84B1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017820DF-310C-AC8B-45A6-696C8BB8AE2E}"/>
                  </a:ext>
                </a:extLst>
              </p:cNvPr>
              <p:cNvSpPr/>
              <p:nvPr/>
            </p:nvSpPr>
            <p:spPr>
              <a:xfrm>
                <a:off x="6431756" y="1423440"/>
                <a:ext cx="3460830" cy="555585"/>
              </a:xfrm>
              <a:prstGeom prst="roundRect">
                <a:avLst/>
              </a:prstGeom>
              <a:solidFill>
                <a:srgbClr val="D84B1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Cross-Attention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32C24BE5-B3A9-F47F-7FF1-B0DBFFF8BAA1}"/>
                </a:ext>
              </a:extLst>
            </p:cNvPr>
            <p:cNvSpPr/>
            <p:nvPr/>
          </p:nvSpPr>
          <p:spPr>
            <a:xfrm>
              <a:off x="1470599" y="1898868"/>
              <a:ext cx="2014833" cy="555585"/>
            </a:xfrm>
            <a:prstGeom prst="roundRect">
              <a:avLst/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7D99AC8C-DEAC-84E9-8CAF-4CEF3C786F45}"/>
                </a:ext>
              </a:extLst>
            </p:cNvPr>
            <p:cNvSpPr/>
            <p:nvPr/>
          </p:nvSpPr>
          <p:spPr>
            <a:xfrm>
              <a:off x="4014595" y="1889496"/>
              <a:ext cx="2014833" cy="555585"/>
            </a:xfrm>
            <a:prstGeom prst="roundRect">
              <a:avLst/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23AE4A33-4FC2-80B1-6245-65F8E712070C}"/>
                </a:ext>
              </a:extLst>
            </p:cNvPr>
            <p:cNvCxnSpPr>
              <a:cxnSpLocks/>
            </p:cNvCxnSpPr>
            <p:nvPr/>
          </p:nvCxnSpPr>
          <p:spPr>
            <a:xfrm>
              <a:off x="5022011" y="2433813"/>
              <a:ext cx="0" cy="231539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11FE6D62-B671-79A6-8ADD-236E87CFC22C}"/>
                </a:ext>
              </a:extLst>
            </p:cNvPr>
            <p:cNvCxnSpPr>
              <a:cxnSpLocks/>
            </p:cNvCxnSpPr>
            <p:nvPr/>
          </p:nvCxnSpPr>
          <p:spPr>
            <a:xfrm>
              <a:off x="2468306" y="2452016"/>
              <a:ext cx="0" cy="231539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B50345D1-12BB-A337-2A6E-3DB4BCC444FA}"/>
                </a:ext>
              </a:extLst>
            </p:cNvPr>
            <p:cNvCxnSpPr>
              <a:cxnSpLocks/>
              <a:stCxn id="139" idx="2"/>
              <a:endCxn id="102" idx="1"/>
            </p:cNvCxnSpPr>
            <p:nvPr/>
          </p:nvCxnSpPr>
          <p:spPr>
            <a:xfrm>
              <a:off x="2478016" y="2454453"/>
              <a:ext cx="1489233" cy="550777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E96CA87A-A585-4AE9-9E03-ECD958659865}"/>
                </a:ext>
              </a:extLst>
            </p:cNvPr>
            <p:cNvCxnSpPr>
              <a:cxnSpLocks/>
              <a:stCxn id="140" idx="2"/>
              <a:endCxn id="10" idx="3"/>
            </p:cNvCxnSpPr>
            <p:nvPr/>
          </p:nvCxnSpPr>
          <p:spPr>
            <a:xfrm flipH="1">
              <a:off x="3429280" y="2445081"/>
              <a:ext cx="1592732" cy="552513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53C367AB-B33F-5F66-8A61-75D594C86B5F}"/>
                </a:ext>
              </a:extLst>
            </p:cNvPr>
            <p:cNvCxnSpPr>
              <a:cxnSpLocks/>
            </p:cNvCxnSpPr>
            <p:nvPr/>
          </p:nvCxnSpPr>
          <p:spPr>
            <a:xfrm>
              <a:off x="5061762" y="5860009"/>
              <a:ext cx="0" cy="28235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54772967-2C8D-5878-31B2-36E290DACC80}"/>
                </a:ext>
              </a:extLst>
            </p:cNvPr>
            <p:cNvGrpSpPr/>
            <p:nvPr/>
          </p:nvGrpSpPr>
          <p:grpSpPr>
            <a:xfrm flipH="1">
              <a:off x="5022011" y="1297010"/>
              <a:ext cx="2012974" cy="4622306"/>
              <a:chOff x="554283" y="1297010"/>
              <a:chExt cx="2012974" cy="4622306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7034DF97-71D7-3069-EBB7-FD30D034FFE4}"/>
                  </a:ext>
                </a:extLst>
              </p:cNvPr>
              <p:cNvSpPr/>
              <p:nvPr/>
            </p:nvSpPr>
            <p:spPr>
              <a:xfrm flipH="1">
                <a:off x="554283" y="3182888"/>
                <a:ext cx="461754" cy="4704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连接符: 肘形 173">
                <a:extLst>
                  <a:ext uri="{FF2B5EF4-FFF2-40B4-BE49-F238E27FC236}">
                    <a16:creationId xmlns:a16="http://schemas.microsoft.com/office/drawing/2014/main" id="{283FF3E3-B11F-A37C-2DA4-E9373E5F8B88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 rot="5400000">
                <a:off x="733270" y="1348900"/>
                <a:ext cx="1885878" cy="1782097"/>
              </a:xfrm>
              <a:prstGeom prst="bentConnector3">
                <a:avLst>
                  <a:gd name="adj1" fmla="val -732"/>
                </a:avLst>
              </a:prstGeom>
              <a:ln w="38100">
                <a:gradFill>
                  <a:gsLst>
                    <a:gs pos="0">
                      <a:srgbClr val="F2F2F2"/>
                    </a:gs>
                    <a:gs pos="100000">
                      <a:srgbClr val="FFF2CC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连接符: 肘形 174">
                <a:extLst>
                  <a:ext uri="{FF2B5EF4-FFF2-40B4-BE49-F238E27FC236}">
                    <a16:creationId xmlns:a16="http://schemas.microsoft.com/office/drawing/2014/main" id="{FE13ED9C-8C43-A74E-DBF4-DD535127B710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 rot="16200000" flipH="1">
                <a:off x="519950" y="3918520"/>
                <a:ext cx="2266006" cy="1735586"/>
              </a:xfrm>
              <a:prstGeom prst="bentConnector3">
                <a:avLst>
                  <a:gd name="adj1" fmla="val 100442"/>
                </a:avLst>
              </a:prstGeom>
              <a:ln w="38100">
                <a:gradFill>
                  <a:gsLst>
                    <a:gs pos="0">
                      <a:srgbClr val="FFF2CC"/>
                    </a:gs>
                    <a:gs pos="100000">
                      <a:srgbClr val="F2F2F2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AAABDECB-13D1-A882-A8E9-E0346F534767}"/>
                </a:ext>
              </a:extLst>
            </p:cNvPr>
            <p:cNvSpPr/>
            <p:nvPr/>
          </p:nvSpPr>
          <p:spPr>
            <a:xfrm>
              <a:off x="4014593" y="6142365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y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7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A5817-1605-D81E-74EE-E296841D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ABBA670-9791-7FEB-B5F1-F3FE527294E3}"/>
              </a:ext>
            </a:extLst>
          </p:cNvPr>
          <p:cNvGrpSpPr/>
          <p:nvPr/>
        </p:nvGrpSpPr>
        <p:grpSpPr>
          <a:xfrm>
            <a:off x="7130596" y="468953"/>
            <a:ext cx="4711199" cy="6007745"/>
            <a:chOff x="7130596" y="468953"/>
            <a:chExt cx="4711199" cy="600774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CE4E1F4-6D0C-245C-E042-822955115DEE}"/>
                </a:ext>
              </a:extLst>
            </p:cNvPr>
            <p:cNvGrpSpPr/>
            <p:nvPr/>
          </p:nvGrpSpPr>
          <p:grpSpPr>
            <a:xfrm>
              <a:off x="7831166" y="1224275"/>
              <a:ext cx="4010629" cy="4493931"/>
              <a:chOff x="2085371" y="1423440"/>
              <a:chExt cx="4010629" cy="3760331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1E2B6FFA-7CA2-04C1-22DC-D1AA13E68A46}"/>
                  </a:ext>
                </a:extLst>
              </p:cNvPr>
              <p:cNvGrpSpPr/>
              <p:nvPr/>
            </p:nvGrpSpPr>
            <p:grpSpPr>
              <a:xfrm>
                <a:off x="2085371" y="1423440"/>
                <a:ext cx="4010629" cy="3760331"/>
                <a:chOff x="4481331" y="2532917"/>
                <a:chExt cx="3460830" cy="4387774"/>
              </a:xfrm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513B7155-31FF-11D4-C319-CF9E0F5F0BF3}"/>
                    </a:ext>
                  </a:extLst>
                </p:cNvPr>
                <p:cNvSpPr/>
                <p:nvPr/>
              </p:nvSpPr>
              <p:spPr>
                <a:xfrm>
                  <a:off x="4481331" y="2532917"/>
                  <a:ext cx="3460830" cy="4387774"/>
                </a:xfrm>
                <a:prstGeom prst="roundRect">
                  <a:avLst>
                    <a:gd name="adj" fmla="val 4627"/>
                  </a:avLst>
                </a:prstGeom>
                <a:solidFill>
                  <a:srgbClr val="D9F3E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843B0093-2047-2B40-583A-53B2DD1E93C9}"/>
                    </a:ext>
                  </a:extLst>
                </p:cNvPr>
                <p:cNvSpPr/>
                <p:nvPr/>
              </p:nvSpPr>
              <p:spPr>
                <a:xfrm>
                  <a:off x="4481331" y="2553177"/>
                  <a:ext cx="3460830" cy="55558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9F3E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 Block</a:t>
                  </a:r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560D9B96-A8E3-2CDC-DF33-8DC57BE1EFC7}"/>
                  </a:ext>
                </a:extLst>
              </p:cNvPr>
              <p:cNvSpPr/>
              <p:nvPr/>
            </p:nvSpPr>
            <p:spPr>
              <a:xfrm>
                <a:off x="2360271" y="2815304"/>
                <a:ext cx="3460830" cy="555585"/>
              </a:xfrm>
              <a:prstGeom prst="roundRect">
                <a:avLst/>
              </a:prstGeom>
              <a:solidFill>
                <a:srgbClr val="1F3A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Layer Normalization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56D5A3AF-9DE6-47C6-047D-E5FF2B45859D}"/>
                  </a:ext>
                </a:extLst>
              </p:cNvPr>
              <p:cNvSpPr/>
              <p:nvPr/>
            </p:nvSpPr>
            <p:spPr>
              <a:xfrm>
                <a:off x="2360271" y="3611063"/>
                <a:ext cx="3460830" cy="555585"/>
              </a:xfrm>
              <a:prstGeom prst="roundRect">
                <a:avLst/>
              </a:prstGeom>
              <a:solidFill>
                <a:srgbClr val="B0B0B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Dropout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63EC8F8E-DEF2-6B8D-0616-90C07910414D}"/>
                  </a:ext>
                </a:extLst>
              </p:cNvPr>
              <p:cNvSpPr/>
              <p:nvPr/>
            </p:nvSpPr>
            <p:spPr>
              <a:xfrm>
                <a:off x="2360271" y="4406822"/>
                <a:ext cx="3460830" cy="555585"/>
              </a:xfrm>
              <a:prstGeom prst="roundRect">
                <a:avLst/>
              </a:prstGeom>
              <a:solidFill>
                <a:srgbClr val="3A9C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Forward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D6A985E-73D3-7827-E856-564915084F0C}"/>
                  </a:ext>
                </a:extLst>
              </p:cNvPr>
              <p:cNvCxnSpPr>
                <a:cxnSpLocks/>
                <a:endCxn id="33" idx="0"/>
              </p:cNvCxnSpPr>
              <p:nvPr/>
            </p:nvCxnSpPr>
            <p:spPr>
              <a:xfrm>
                <a:off x="4090634" y="2574104"/>
                <a:ext cx="52" cy="241200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rgbClr val="FF8C42"/>
                    </a:gs>
                    <a:gs pos="100000">
                      <a:srgbClr val="1F3A57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5721262D-DC83-A74A-C1AD-ED7A7E18171D}"/>
                  </a:ext>
                </a:extLst>
              </p:cNvPr>
              <p:cNvCxnSpPr/>
              <p:nvPr/>
            </p:nvCxnSpPr>
            <p:spPr>
              <a:xfrm>
                <a:off x="4090685" y="3367030"/>
                <a:ext cx="0" cy="240174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rgbClr val="1F3A57"/>
                    </a:gs>
                    <a:gs pos="100000">
                      <a:srgbClr val="B0B0B0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E4E5AC0-29E4-CA1C-6816-C3480AA0A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0685" y="4166648"/>
                <a:ext cx="0" cy="240174"/>
              </a:xfrm>
              <a:prstGeom prst="straightConnector1">
                <a:avLst/>
              </a:prstGeom>
              <a:ln w="38100">
                <a:gradFill>
                  <a:gsLst>
                    <a:gs pos="0">
                      <a:srgbClr val="B0B0B0"/>
                    </a:gs>
                    <a:gs pos="100000">
                      <a:srgbClr val="3A9CB5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EB3AF73A-4F95-EEB1-C9C0-CBAE2066D59D}"/>
                  </a:ext>
                </a:extLst>
              </p:cNvPr>
              <p:cNvGrpSpPr/>
              <p:nvPr/>
            </p:nvGrpSpPr>
            <p:grpSpPr>
              <a:xfrm>
                <a:off x="2270866" y="1904010"/>
                <a:ext cx="3639536" cy="679755"/>
                <a:chOff x="6431756" y="1299270"/>
                <a:chExt cx="3639536" cy="679755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C23CB7D2-D887-89B9-0EDA-75EF37ABED9B}"/>
                    </a:ext>
                  </a:extLst>
                </p:cNvPr>
                <p:cNvSpPr/>
                <p:nvPr/>
              </p:nvSpPr>
              <p:spPr>
                <a:xfrm>
                  <a:off x="6521109" y="1361355"/>
                  <a:ext cx="3460830" cy="555585"/>
                </a:xfrm>
                <a:prstGeom prst="roundRect">
                  <a:avLst/>
                </a:prstGeom>
                <a:solidFill>
                  <a:srgbClr val="FF8C42">
                    <a:alpha val="4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6B8C2841-C82D-F64D-4E19-81AD76240C5C}"/>
                    </a:ext>
                  </a:extLst>
                </p:cNvPr>
                <p:cNvSpPr/>
                <p:nvPr/>
              </p:nvSpPr>
              <p:spPr>
                <a:xfrm>
                  <a:off x="6610462" y="1299270"/>
                  <a:ext cx="3460830" cy="555585"/>
                </a:xfrm>
                <a:prstGeom prst="roundRect">
                  <a:avLst/>
                </a:prstGeom>
                <a:solidFill>
                  <a:srgbClr val="FF8C42">
                    <a:alpha val="25098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: 圆角 40">
                  <a:extLst>
                    <a:ext uri="{FF2B5EF4-FFF2-40B4-BE49-F238E27FC236}">
                      <a16:creationId xmlns:a16="http://schemas.microsoft.com/office/drawing/2014/main" id="{09073F48-E100-2378-73AC-B7A7921477A5}"/>
                    </a:ext>
                  </a:extLst>
                </p:cNvPr>
                <p:cNvSpPr/>
                <p:nvPr/>
              </p:nvSpPr>
              <p:spPr>
                <a:xfrm>
                  <a:off x="6431756" y="1423440"/>
                  <a:ext cx="3460830" cy="555585"/>
                </a:xfrm>
                <a:prstGeom prst="roundRect">
                  <a:avLst/>
                </a:prstGeom>
                <a:solidFill>
                  <a:srgbClr val="FF8C4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Multi-Head Self-Attention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EA21AEF4-FD34-AD7B-ABF8-7854BBA4280C}"/>
                </a:ext>
              </a:extLst>
            </p:cNvPr>
            <p:cNvSpPr/>
            <p:nvPr/>
          </p:nvSpPr>
          <p:spPr>
            <a:xfrm>
              <a:off x="7831165" y="468953"/>
              <a:ext cx="4006485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D2E3899-9FF9-3356-B351-F105847818FB}"/>
                </a:ext>
              </a:extLst>
            </p:cNvPr>
            <p:cNvCxnSpPr>
              <a:cxnSpLocks/>
              <a:stCxn id="52" idx="2"/>
              <a:endCxn id="43" idx="0"/>
            </p:cNvCxnSpPr>
            <p:nvPr/>
          </p:nvCxnSpPr>
          <p:spPr>
            <a:xfrm>
              <a:off x="9834408" y="945090"/>
              <a:ext cx="2073" cy="279185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D3DEF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50C4B8B-4DAF-20AC-6666-01D52777308F}"/>
                </a:ext>
              </a:extLst>
            </p:cNvPr>
            <p:cNvSpPr/>
            <p:nvPr/>
          </p:nvSpPr>
          <p:spPr>
            <a:xfrm>
              <a:off x="7824951" y="6000561"/>
              <a:ext cx="401062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D8CA2BD-F975-81A4-47ED-238264CC4497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 flipH="1">
              <a:off x="9830266" y="5718206"/>
              <a:ext cx="6215" cy="282355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9F3E6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DBF1A4-2E2A-500E-2DFF-E2172AC0F0A5}"/>
                </a:ext>
              </a:extLst>
            </p:cNvPr>
            <p:cNvGrpSpPr/>
            <p:nvPr/>
          </p:nvGrpSpPr>
          <p:grpSpPr>
            <a:xfrm>
              <a:off x="7130596" y="1079555"/>
              <a:ext cx="2713300" cy="4754522"/>
              <a:chOff x="504823" y="1278718"/>
              <a:chExt cx="2713300" cy="4754522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F2CE9A2-F631-493D-03C2-79FCF0DA6EC4}"/>
                  </a:ext>
                </a:extLst>
              </p:cNvPr>
              <p:cNvSpPr/>
              <p:nvPr/>
            </p:nvSpPr>
            <p:spPr>
              <a:xfrm>
                <a:off x="504823" y="3240248"/>
                <a:ext cx="433136" cy="4331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8359FB3F-CD1A-15FD-A0D5-1FF1AF66D838}"/>
                  </a:ext>
                </a:extLst>
              </p:cNvPr>
              <p:cNvCxnSpPr>
                <a:cxnSpLocks/>
                <a:endCxn id="76" idx="0"/>
              </p:cNvCxnSpPr>
              <p:nvPr/>
            </p:nvCxnSpPr>
            <p:spPr>
              <a:xfrm rot="10800000" flipV="1">
                <a:off x="721391" y="1278718"/>
                <a:ext cx="2496732" cy="1961530"/>
              </a:xfrm>
              <a:prstGeom prst="bentConnector2">
                <a:avLst/>
              </a:prstGeom>
              <a:ln w="38100">
                <a:gradFill>
                  <a:gsLst>
                    <a:gs pos="0">
                      <a:srgbClr val="F2F2F2"/>
                    </a:gs>
                    <a:gs pos="100000">
                      <a:srgbClr val="FFF2CC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DA2F8BA2-6F5E-B065-4F85-FDB10EA3484B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rot="16200000" flipH="1">
                <a:off x="789828" y="3604946"/>
                <a:ext cx="2359856" cy="2496731"/>
              </a:xfrm>
              <a:prstGeom prst="bentConnector2">
                <a:avLst/>
              </a:prstGeom>
              <a:ln w="38100">
                <a:gradFill>
                  <a:gsLst>
                    <a:gs pos="0">
                      <a:srgbClr val="FFF2CC"/>
                    </a:gs>
                    <a:gs pos="100000">
                      <a:srgbClr val="F2F2F2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FD7193A1-5B6A-75E6-1E81-1480F46E0251}"/>
              </a:ext>
            </a:extLst>
          </p:cNvPr>
          <p:cNvGrpSpPr/>
          <p:nvPr/>
        </p:nvGrpSpPr>
        <p:grpSpPr>
          <a:xfrm>
            <a:off x="328829" y="473516"/>
            <a:ext cx="6480702" cy="6003183"/>
            <a:chOff x="554283" y="615319"/>
            <a:chExt cx="6480702" cy="600318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DB8BB05-19DA-7D6D-ECEB-E787A99E1595}"/>
                </a:ext>
              </a:extLst>
            </p:cNvPr>
            <p:cNvGrpSpPr/>
            <p:nvPr/>
          </p:nvGrpSpPr>
          <p:grpSpPr>
            <a:xfrm>
              <a:off x="1199229" y="1423438"/>
              <a:ext cx="5098390" cy="4436571"/>
              <a:chOff x="4481331" y="2532917"/>
              <a:chExt cx="4059505" cy="4387774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DCB9E04-CB3E-8C3F-E1B2-2EE689C6823A}"/>
                  </a:ext>
                </a:extLst>
              </p:cNvPr>
              <p:cNvSpPr/>
              <p:nvPr/>
            </p:nvSpPr>
            <p:spPr>
              <a:xfrm>
                <a:off x="4481331" y="2532917"/>
                <a:ext cx="4059505" cy="4387774"/>
              </a:xfrm>
              <a:prstGeom prst="roundRect">
                <a:avLst>
                  <a:gd name="adj" fmla="val 4627"/>
                </a:avLst>
              </a:prstGeom>
              <a:solidFill>
                <a:srgbClr val="D3DE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B616597-0091-C115-6AA4-94A64DCAFA57}"/>
                  </a:ext>
                </a:extLst>
              </p:cNvPr>
              <p:cNvSpPr/>
              <p:nvPr/>
            </p:nvSpPr>
            <p:spPr>
              <a:xfrm>
                <a:off x="4481331" y="2553177"/>
                <a:ext cx="4059504" cy="555584"/>
              </a:xfrm>
              <a:prstGeom prst="roundRect">
                <a:avLst>
                  <a:gd name="adj" fmla="val 38005"/>
                </a:avLst>
              </a:prstGeom>
              <a:solidFill>
                <a:srgbClr val="D3DEF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 Block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DB91B51-B1F1-C6BF-BA22-FED9C7D5B957}"/>
                </a:ext>
              </a:extLst>
            </p:cNvPr>
            <p:cNvSpPr/>
            <p:nvPr/>
          </p:nvSpPr>
          <p:spPr>
            <a:xfrm>
              <a:off x="1490236" y="3514561"/>
              <a:ext cx="2014833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Normalization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B74556E-FEFC-976F-6EB9-837FC27604C3}"/>
                </a:ext>
              </a:extLst>
            </p:cNvPr>
            <p:cNvSpPr/>
            <p:nvPr/>
          </p:nvSpPr>
          <p:spPr>
            <a:xfrm>
              <a:off x="1490236" y="4310320"/>
              <a:ext cx="2014833" cy="555585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2CCBF48-030F-9D08-0B6F-3DB94E83F0F0}"/>
                </a:ext>
              </a:extLst>
            </p:cNvPr>
            <p:cNvSpPr/>
            <p:nvPr/>
          </p:nvSpPr>
          <p:spPr>
            <a:xfrm>
              <a:off x="1490236" y="5106079"/>
              <a:ext cx="2014833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 Forward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55FBB7-F5E8-5FC7-8D96-7CE79AFB232F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2497653" y="3274265"/>
              <a:ext cx="0" cy="24029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84B16"/>
                  </a:gs>
                  <a:gs pos="100000">
                    <a:srgbClr val="1F3A57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9353975-A3FD-6F8B-EE29-480D53F45E30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2497653" y="4070146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B0B0B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4C37F7A-4FDC-8138-6819-ACFCF9032A6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2497653" y="4865905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B0B0B0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A90293B-8BE5-A3D5-F371-FEF7540634D1}"/>
                </a:ext>
              </a:extLst>
            </p:cNvPr>
            <p:cNvGrpSpPr/>
            <p:nvPr/>
          </p:nvGrpSpPr>
          <p:grpSpPr>
            <a:xfrm>
              <a:off x="1414447" y="2595631"/>
              <a:ext cx="2118872" cy="679755"/>
              <a:chOff x="6431756" y="1299270"/>
              <a:chExt cx="3639536" cy="679755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DA4F239E-052A-0DAD-B0F5-474098CC9794}"/>
                  </a:ext>
                </a:extLst>
              </p:cNvPr>
              <p:cNvSpPr/>
              <p:nvPr/>
            </p:nvSpPr>
            <p:spPr>
              <a:xfrm>
                <a:off x="6521109" y="1361355"/>
                <a:ext cx="3460830" cy="555585"/>
              </a:xfrm>
              <a:prstGeom prst="roundRect">
                <a:avLst/>
              </a:prstGeom>
              <a:solidFill>
                <a:srgbClr val="D84B1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32B0F7C5-3307-B455-524B-DBB1310247D1}"/>
                  </a:ext>
                </a:extLst>
              </p:cNvPr>
              <p:cNvSpPr/>
              <p:nvPr/>
            </p:nvSpPr>
            <p:spPr>
              <a:xfrm>
                <a:off x="6610462" y="1299270"/>
                <a:ext cx="3460830" cy="555585"/>
              </a:xfrm>
              <a:prstGeom prst="roundRect">
                <a:avLst/>
              </a:prstGeom>
              <a:solidFill>
                <a:srgbClr val="D84B1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42DDB0E-515A-091D-0610-7015A8005BFA}"/>
                  </a:ext>
                </a:extLst>
              </p:cNvPr>
              <p:cNvSpPr/>
              <p:nvPr/>
            </p:nvSpPr>
            <p:spPr>
              <a:xfrm>
                <a:off x="6431756" y="1423440"/>
                <a:ext cx="3460830" cy="555585"/>
              </a:xfrm>
              <a:prstGeom prst="roundRect">
                <a:avLst/>
              </a:prstGeom>
              <a:solidFill>
                <a:srgbClr val="D84B1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Cross-Attention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0FDE35BB-1865-EB22-E0C7-B946EEA5F90B}"/>
                </a:ext>
              </a:extLst>
            </p:cNvPr>
            <p:cNvSpPr/>
            <p:nvPr/>
          </p:nvSpPr>
          <p:spPr>
            <a:xfrm>
              <a:off x="1460889" y="615319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E4BE83C-F5C1-1314-908C-362E7BC8CFCF}"/>
                </a:ext>
              </a:extLst>
            </p:cNvPr>
            <p:cNvSpPr/>
            <p:nvPr/>
          </p:nvSpPr>
          <p:spPr>
            <a:xfrm>
              <a:off x="1460889" y="6142365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A5D7B73-B41E-8A6A-3661-D569373C628B}"/>
                </a:ext>
              </a:extLst>
            </p:cNvPr>
            <p:cNvSpPr/>
            <p:nvPr/>
          </p:nvSpPr>
          <p:spPr>
            <a:xfrm>
              <a:off x="4014594" y="615319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8C107BE-D15F-85E9-C118-8208A757674A}"/>
                </a:ext>
              </a:extLst>
            </p:cNvPr>
            <p:cNvCxnSpPr>
              <a:cxnSpLocks/>
              <a:stCxn id="45" idx="2"/>
              <a:endCxn id="139" idx="0"/>
            </p:cNvCxnSpPr>
            <p:nvPr/>
          </p:nvCxnSpPr>
          <p:spPr>
            <a:xfrm>
              <a:off x="2468306" y="1091456"/>
              <a:ext cx="9710" cy="807412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BA466FC-FFD0-A9C7-945A-BC2C70AC0B33}"/>
                </a:ext>
              </a:extLst>
            </p:cNvPr>
            <p:cNvCxnSpPr>
              <a:cxnSpLocks/>
              <a:stCxn id="47" idx="2"/>
              <a:endCxn id="140" idx="0"/>
            </p:cNvCxnSpPr>
            <p:nvPr/>
          </p:nvCxnSpPr>
          <p:spPr>
            <a:xfrm>
              <a:off x="5022011" y="1091456"/>
              <a:ext cx="1" cy="79804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5BE7BCD-2232-82A1-C3A5-DDE8D21BB0F8}"/>
                </a:ext>
              </a:extLst>
            </p:cNvPr>
            <p:cNvCxnSpPr>
              <a:cxnSpLocks/>
            </p:cNvCxnSpPr>
            <p:nvPr/>
          </p:nvCxnSpPr>
          <p:spPr>
            <a:xfrm>
              <a:off x="2520744" y="5860009"/>
              <a:ext cx="0" cy="28235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6260DDCC-1CA7-AD6F-45EA-EBB4E7C7D63E}"/>
                </a:ext>
              </a:extLst>
            </p:cNvPr>
            <p:cNvGrpSpPr/>
            <p:nvPr/>
          </p:nvGrpSpPr>
          <p:grpSpPr>
            <a:xfrm>
              <a:off x="554283" y="1297010"/>
              <a:ext cx="1966463" cy="4622306"/>
              <a:chOff x="554283" y="1297010"/>
              <a:chExt cx="1966463" cy="462230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91715077-60C1-141E-57AA-1A07D88A9446}"/>
                  </a:ext>
                </a:extLst>
              </p:cNvPr>
              <p:cNvSpPr/>
              <p:nvPr/>
            </p:nvSpPr>
            <p:spPr>
              <a:xfrm flipH="1">
                <a:off x="554283" y="3182888"/>
                <a:ext cx="461754" cy="4704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连接符: 肘形 62">
                <a:extLst>
                  <a:ext uri="{FF2B5EF4-FFF2-40B4-BE49-F238E27FC236}">
                    <a16:creationId xmlns:a16="http://schemas.microsoft.com/office/drawing/2014/main" id="{4BFEBA47-5CBE-2469-7F40-07C63522DF3B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>
              <a:xfrm rot="5400000">
                <a:off x="683795" y="1398375"/>
                <a:ext cx="1885878" cy="1683148"/>
              </a:xfrm>
              <a:prstGeom prst="bentConnector3">
                <a:avLst>
                  <a:gd name="adj1" fmla="val 167"/>
                </a:avLst>
              </a:prstGeom>
              <a:ln w="38100">
                <a:gradFill>
                  <a:gsLst>
                    <a:gs pos="0">
                      <a:srgbClr val="F2F2F2"/>
                    </a:gs>
                    <a:gs pos="100000">
                      <a:srgbClr val="FFF2CC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B9C8BEB0-9ADC-2576-9DE7-3733DEC92E43}"/>
                  </a:ext>
                </a:extLst>
              </p:cNvPr>
              <p:cNvCxnSpPr>
                <a:cxnSpLocks/>
                <a:stCxn id="61" idx="4"/>
              </p:cNvCxnSpPr>
              <p:nvPr/>
            </p:nvCxnSpPr>
            <p:spPr>
              <a:xfrm rot="16200000" flipH="1">
                <a:off x="519950" y="3918520"/>
                <a:ext cx="2266006" cy="1735586"/>
              </a:xfrm>
              <a:prstGeom prst="bentConnector3">
                <a:avLst>
                  <a:gd name="adj1" fmla="val 100442"/>
                </a:avLst>
              </a:prstGeom>
              <a:ln w="38100">
                <a:gradFill>
                  <a:gsLst>
                    <a:gs pos="0">
                      <a:srgbClr val="FFF2CC"/>
                    </a:gs>
                    <a:gs pos="100000">
                      <a:srgbClr val="F2F2F2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8AD5BB7C-3FF0-92D0-CFB8-DB14DFD0FCBA}"/>
                </a:ext>
              </a:extLst>
            </p:cNvPr>
            <p:cNvSpPr/>
            <p:nvPr/>
          </p:nvSpPr>
          <p:spPr>
            <a:xfrm>
              <a:off x="4056654" y="3514561"/>
              <a:ext cx="2014833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Normalization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72115407-A412-312B-F150-1EC99E828888}"/>
                </a:ext>
              </a:extLst>
            </p:cNvPr>
            <p:cNvSpPr/>
            <p:nvPr/>
          </p:nvSpPr>
          <p:spPr>
            <a:xfrm>
              <a:off x="4056654" y="4310320"/>
              <a:ext cx="2014833" cy="555585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5439B723-C440-1044-5364-801251218562}"/>
                </a:ext>
              </a:extLst>
            </p:cNvPr>
            <p:cNvSpPr/>
            <p:nvPr/>
          </p:nvSpPr>
          <p:spPr>
            <a:xfrm>
              <a:off x="4056654" y="5106079"/>
              <a:ext cx="2014833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Feed Forward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4652804A-5366-1549-3596-6CBF8CD0F73C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>
              <a:off x="5064071" y="3220937"/>
              <a:ext cx="0" cy="29362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84B16"/>
                  </a:gs>
                  <a:gs pos="100000">
                    <a:srgbClr val="1F3A57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F8262312-4B8E-8584-0B10-262BF7C491F2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5064071" y="4070146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B0B0B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50D3A9E-1353-F6DA-3D64-23D7E4BB615B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5064071" y="4865905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B0B0B0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C180639-44E1-E267-59E8-22FB47C5CA7F}"/>
                </a:ext>
              </a:extLst>
            </p:cNvPr>
            <p:cNvGrpSpPr/>
            <p:nvPr/>
          </p:nvGrpSpPr>
          <p:grpSpPr>
            <a:xfrm>
              <a:off x="3967249" y="2603267"/>
              <a:ext cx="2118872" cy="679755"/>
              <a:chOff x="6431756" y="1299270"/>
              <a:chExt cx="3639536" cy="679755"/>
            </a:xfrm>
          </p:grpSpPr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CBC26C96-2AFD-8DCB-BDCE-63912AAAC2EE}"/>
                  </a:ext>
                </a:extLst>
              </p:cNvPr>
              <p:cNvSpPr/>
              <p:nvPr/>
            </p:nvSpPr>
            <p:spPr>
              <a:xfrm>
                <a:off x="6521109" y="1361355"/>
                <a:ext cx="3460830" cy="555585"/>
              </a:xfrm>
              <a:prstGeom prst="roundRect">
                <a:avLst/>
              </a:prstGeom>
              <a:solidFill>
                <a:srgbClr val="D84B16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B6B69EDC-5749-75B5-E7E8-4AFCA1AFADB0}"/>
                  </a:ext>
                </a:extLst>
              </p:cNvPr>
              <p:cNvSpPr/>
              <p:nvPr/>
            </p:nvSpPr>
            <p:spPr>
              <a:xfrm>
                <a:off x="6610462" y="1299270"/>
                <a:ext cx="3460830" cy="555585"/>
              </a:xfrm>
              <a:prstGeom prst="roundRect">
                <a:avLst/>
              </a:prstGeom>
              <a:solidFill>
                <a:srgbClr val="D84B1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8625444C-136C-305B-C4B1-57CBFAE63A93}"/>
                  </a:ext>
                </a:extLst>
              </p:cNvPr>
              <p:cNvSpPr/>
              <p:nvPr/>
            </p:nvSpPr>
            <p:spPr>
              <a:xfrm>
                <a:off x="6431756" y="1423440"/>
                <a:ext cx="3460830" cy="555585"/>
              </a:xfrm>
              <a:prstGeom prst="roundRect">
                <a:avLst/>
              </a:prstGeom>
              <a:solidFill>
                <a:srgbClr val="D84B1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Cross-Attention</a:t>
                </a:r>
                <a:endParaRPr lang="zh-CN" alt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9" name="矩形: 圆角 138">
              <a:extLst>
                <a:ext uri="{FF2B5EF4-FFF2-40B4-BE49-F238E27FC236}">
                  <a16:creationId xmlns:a16="http://schemas.microsoft.com/office/drawing/2014/main" id="{8515C649-5E84-E171-B571-A24650583249}"/>
                </a:ext>
              </a:extLst>
            </p:cNvPr>
            <p:cNvSpPr/>
            <p:nvPr/>
          </p:nvSpPr>
          <p:spPr>
            <a:xfrm>
              <a:off x="1470599" y="1898868"/>
              <a:ext cx="2014833" cy="555585"/>
            </a:xfrm>
            <a:prstGeom prst="roundRect">
              <a:avLst/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6DECEAA2-39EF-C139-A419-AB353E2C08B2}"/>
                </a:ext>
              </a:extLst>
            </p:cNvPr>
            <p:cNvSpPr/>
            <p:nvPr/>
          </p:nvSpPr>
          <p:spPr>
            <a:xfrm>
              <a:off x="4014595" y="1889496"/>
              <a:ext cx="2014833" cy="555585"/>
            </a:xfrm>
            <a:prstGeom prst="roundRect">
              <a:avLst/>
            </a:prstGeom>
            <a:solidFill>
              <a:srgbClr val="D9F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 Block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EAFB352-4392-8111-21A2-5CB92904D541}"/>
                </a:ext>
              </a:extLst>
            </p:cNvPr>
            <p:cNvCxnSpPr>
              <a:cxnSpLocks/>
            </p:cNvCxnSpPr>
            <p:nvPr/>
          </p:nvCxnSpPr>
          <p:spPr>
            <a:xfrm>
              <a:off x="5022011" y="2433813"/>
              <a:ext cx="0" cy="231539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AD4380ED-41D7-BD44-7579-5834049A4451}"/>
                </a:ext>
              </a:extLst>
            </p:cNvPr>
            <p:cNvCxnSpPr>
              <a:cxnSpLocks/>
            </p:cNvCxnSpPr>
            <p:nvPr/>
          </p:nvCxnSpPr>
          <p:spPr>
            <a:xfrm>
              <a:off x="2468306" y="2452016"/>
              <a:ext cx="0" cy="231539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30786A93-C224-278A-DC9B-31D0F4E95A80}"/>
                </a:ext>
              </a:extLst>
            </p:cNvPr>
            <p:cNvCxnSpPr>
              <a:cxnSpLocks/>
              <a:stCxn id="139" idx="2"/>
              <a:endCxn id="102" idx="1"/>
            </p:cNvCxnSpPr>
            <p:nvPr/>
          </p:nvCxnSpPr>
          <p:spPr>
            <a:xfrm>
              <a:off x="2478016" y="2454453"/>
              <a:ext cx="1489233" cy="550777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13831175-F31F-CAE0-EABD-B0ADD8901775}"/>
                </a:ext>
              </a:extLst>
            </p:cNvPr>
            <p:cNvCxnSpPr>
              <a:cxnSpLocks/>
              <a:stCxn id="140" idx="2"/>
              <a:endCxn id="10" idx="3"/>
            </p:cNvCxnSpPr>
            <p:nvPr/>
          </p:nvCxnSpPr>
          <p:spPr>
            <a:xfrm flipH="1">
              <a:off x="3429280" y="2445081"/>
              <a:ext cx="1592732" cy="552513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D84B1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F463C40-71D9-A794-F059-D9C13FF1026F}"/>
                </a:ext>
              </a:extLst>
            </p:cNvPr>
            <p:cNvCxnSpPr>
              <a:cxnSpLocks/>
            </p:cNvCxnSpPr>
            <p:nvPr/>
          </p:nvCxnSpPr>
          <p:spPr>
            <a:xfrm>
              <a:off x="5061762" y="5860009"/>
              <a:ext cx="0" cy="28235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D3DEF1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298449A6-E308-7E8B-9630-951C076F3461}"/>
                </a:ext>
              </a:extLst>
            </p:cNvPr>
            <p:cNvGrpSpPr/>
            <p:nvPr/>
          </p:nvGrpSpPr>
          <p:grpSpPr>
            <a:xfrm flipH="1">
              <a:off x="5022011" y="1297010"/>
              <a:ext cx="2012974" cy="4622306"/>
              <a:chOff x="554283" y="1297010"/>
              <a:chExt cx="2012974" cy="4622306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6C753086-5AE1-EFC5-2808-5CFE39663DB0}"/>
                  </a:ext>
                </a:extLst>
              </p:cNvPr>
              <p:cNvSpPr/>
              <p:nvPr/>
            </p:nvSpPr>
            <p:spPr>
              <a:xfrm flipH="1">
                <a:off x="554283" y="3182888"/>
                <a:ext cx="461754" cy="47042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4" name="连接符: 肘形 173">
                <a:extLst>
                  <a:ext uri="{FF2B5EF4-FFF2-40B4-BE49-F238E27FC236}">
                    <a16:creationId xmlns:a16="http://schemas.microsoft.com/office/drawing/2014/main" id="{80569AE9-6BEA-7E8C-7254-C5DC5558BD64}"/>
                  </a:ext>
                </a:extLst>
              </p:cNvPr>
              <p:cNvCxnSpPr>
                <a:cxnSpLocks/>
                <a:endCxn id="173" idx="0"/>
              </p:cNvCxnSpPr>
              <p:nvPr/>
            </p:nvCxnSpPr>
            <p:spPr>
              <a:xfrm rot="5400000">
                <a:off x="733270" y="1348900"/>
                <a:ext cx="1885878" cy="1782097"/>
              </a:xfrm>
              <a:prstGeom prst="bentConnector3">
                <a:avLst>
                  <a:gd name="adj1" fmla="val -732"/>
                </a:avLst>
              </a:prstGeom>
              <a:ln w="38100">
                <a:gradFill>
                  <a:gsLst>
                    <a:gs pos="0">
                      <a:srgbClr val="F2F2F2"/>
                    </a:gs>
                    <a:gs pos="100000">
                      <a:srgbClr val="FFF2CC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连接符: 肘形 174">
                <a:extLst>
                  <a:ext uri="{FF2B5EF4-FFF2-40B4-BE49-F238E27FC236}">
                    <a16:creationId xmlns:a16="http://schemas.microsoft.com/office/drawing/2014/main" id="{1534D9CF-161D-3F98-9B04-2977958A6810}"/>
                  </a:ext>
                </a:extLst>
              </p:cNvPr>
              <p:cNvCxnSpPr>
                <a:cxnSpLocks/>
                <a:stCxn id="173" idx="4"/>
              </p:cNvCxnSpPr>
              <p:nvPr/>
            </p:nvCxnSpPr>
            <p:spPr>
              <a:xfrm rot="16200000" flipH="1">
                <a:off x="519950" y="3918520"/>
                <a:ext cx="2266006" cy="1735586"/>
              </a:xfrm>
              <a:prstGeom prst="bentConnector3">
                <a:avLst>
                  <a:gd name="adj1" fmla="val 100442"/>
                </a:avLst>
              </a:prstGeom>
              <a:ln w="38100">
                <a:gradFill>
                  <a:gsLst>
                    <a:gs pos="0">
                      <a:srgbClr val="FFF2CC"/>
                    </a:gs>
                    <a:gs pos="100000">
                      <a:srgbClr val="F2F2F2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: 圆角 175">
              <a:extLst>
                <a:ext uri="{FF2B5EF4-FFF2-40B4-BE49-F238E27FC236}">
                  <a16:creationId xmlns:a16="http://schemas.microsoft.com/office/drawing/2014/main" id="{2D65342A-A561-B641-6C07-CA7578ECFD4B}"/>
                </a:ext>
              </a:extLst>
            </p:cNvPr>
            <p:cNvSpPr/>
            <p:nvPr/>
          </p:nvSpPr>
          <p:spPr>
            <a:xfrm>
              <a:off x="4014593" y="6142365"/>
              <a:ext cx="2014833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y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28459BD-1279-143C-9286-A19075E65157}"/>
              </a:ext>
            </a:extLst>
          </p:cNvPr>
          <p:cNvGrpSpPr/>
          <p:nvPr/>
        </p:nvGrpSpPr>
        <p:grpSpPr>
          <a:xfrm>
            <a:off x="5803974" y="2025486"/>
            <a:ext cx="2020977" cy="0"/>
            <a:chOff x="5803974" y="2025486"/>
            <a:chExt cx="2020977" cy="0"/>
          </a:xfrm>
        </p:grpSpPr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D120EF9C-0AB5-4630-0C7E-07EDC2384011}"/>
                </a:ext>
              </a:extLst>
            </p:cNvPr>
            <p:cNvCxnSpPr>
              <a:cxnSpLocks/>
            </p:cNvCxnSpPr>
            <p:nvPr/>
          </p:nvCxnSpPr>
          <p:spPr>
            <a:xfrm>
              <a:off x="6072164" y="2025486"/>
              <a:ext cx="1752787" cy="0"/>
            </a:xfrm>
            <a:prstGeom prst="straightConnector1">
              <a:avLst/>
            </a:prstGeom>
            <a:ln w="76200">
              <a:gradFill>
                <a:gsLst>
                  <a:gs pos="100000">
                    <a:srgbClr val="D9F3E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E2A6C2EA-0531-B20E-425B-A031881B2F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3974" y="2025486"/>
              <a:ext cx="1759758" cy="0"/>
            </a:xfrm>
            <a:prstGeom prst="straightConnector1">
              <a:avLst/>
            </a:prstGeom>
            <a:ln w="76200">
              <a:gradFill>
                <a:gsLst>
                  <a:gs pos="100000">
                    <a:srgbClr val="D9F3E6"/>
                  </a:gs>
                  <a:gs pos="0">
                    <a:srgbClr val="D9F3E6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95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0E79-C9AA-4353-F85D-270128D6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CE3F91-02F3-2B69-49A2-51790C58ABAB}"/>
              </a:ext>
            </a:extLst>
          </p:cNvPr>
          <p:cNvGrpSpPr/>
          <p:nvPr/>
        </p:nvGrpSpPr>
        <p:grpSpPr>
          <a:xfrm>
            <a:off x="1199175" y="664945"/>
            <a:ext cx="4010682" cy="5254369"/>
            <a:chOff x="1199175" y="664945"/>
            <a:chExt cx="4010682" cy="525436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DB96015-A77D-897A-B476-2795FDE342E4}"/>
                </a:ext>
              </a:extLst>
            </p:cNvPr>
            <p:cNvGrpSpPr/>
            <p:nvPr/>
          </p:nvGrpSpPr>
          <p:grpSpPr>
            <a:xfrm>
              <a:off x="1199228" y="1423438"/>
              <a:ext cx="4010629" cy="3760331"/>
              <a:chOff x="4481331" y="2532917"/>
              <a:chExt cx="3460830" cy="4387774"/>
            </a:xfrm>
            <a:solidFill>
              <a:srgbClr val="E4D2F2"/>
            </a:solidFill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A5D33AA-9844-9160-0B86-31E8808FAA38}"/>
                  </a:ext>
                </a:extLst>
              </p:cNvPr>
              <p:cNvSpPr/>
              <p:nvPr/>
            </p:nvSpPr>
            <p:spPr>
              <a:xfrm>
                <a:off x="4481331" y="2532917"/>
                <a:ext cx="3460830" cy="4387774"/>
              </a:xfrm>
              <a:prstGeom prst="roundRect">
                <a:avLst>
                  <a:gd name="adj" fmla="val 462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ABB2E9DF-0EED-7570-4275-CC092EA95BC4}"/>
                  </a:ext>
                </a:extLst>
              </p:cNvPr>
              <p:cNvSpPr/>
              <p:nvPr/>
            </p:nvSpPr>
            <p:spPr>
              <a:xfrm>
                <a:off x="4481331" y="2553177"/>
                <a:ext cx="3460830" cy="555585"/>
              </a:xfrm>
              <a:prstGeom prst="roundRect">
                <a:avLst>
                  <a:gd name="adj" fmla="val 3800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Block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E336319-6F50-3B83-4C8D-65A957DE7EB7}"/>
                </a:ext>
              </a:extLst>
            </p:cNvPr>
            <p:cNvSpPr/>
            <p:nvPr/>
          </p:nvSpPr>
          <p:spPr>
            <a:xfrm>
              <a:off x="1474128" y="1934301"/>
              <a:ext cx="3460830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 Normalization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A9BF171-DC28-6398-9D93-21C1A1511B1B}"/>
                </a:ext>
              </a:extLst>
            </p:cNvPr>
            <p:cNvSpPr/>
            <p:nvPr/>
          </p:nvSpPr>
          <p:spPr>
            <a:xfrm>
              <a:off x="1474128" y="2730060"/>
              <a:ext cx="3460830" cy="555585"/>
            </a:xfrm>
            <a:prstGeom prst="roundRect">
              <a:avLst/>
            </a:prstGeom>
            <a:solidFill>
              <a:srgbClr val="B0B0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588C267-58C7-A663-71FB-766D0B31A031}"/>
                </a:ext>
              </a:extLst>
            </p:cNvPr>
            <p:cNvSpPr/>
            <p:nvPr/>
          </p:nvSpPr>
          <p:spPr>
            <a:xfrm>
              <a:off x="1474128" y="3525819"/>
              <a:ext cx="3460830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+ MLP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59018BF-2A9F-FB28-53E4-A1557159D364}"/>
                </a:ext>
              </a:extLst>
            </p:cNvPr>
            <p:cNvCxnSpPr/>
            <p:nvPr/>
          </p:nvCxnSpPr>
          <p:spPr>
            <a:xfrm>
              <a:off x="3204542" y="2486027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B0B0B0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A16547F-5BB8-30BF-922D-BD875338CF01}"/>
                </a:ext>
              </a:extLst>
            </p:cNvPr>
            <p:cNvCxnSpPr>
              <a:cxnSpLocks/>
            </p:cNvCxnSpPr>
            <p:nvPr/>
          </p:nvCxnSpPr>
          <p:spPr>
            <a:xfrm>
              <a:off x="3204542" y="3285645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B0B0B0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F474AFFF-00F9-36A5-0DAD-E9257B571C0C}"/>
                </a:ext>
              </a:extLst>
            </p:cNvPr>
            <p:cNvSpPr/>
            <p:nvPr/>
          </p:nvSpPr>
          <p:spPr>
            <a:xfrm>
              <a:off x="1199175" y="664945"/>
              <a:ext cx="4006485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C9F00277-860B-088C-E2DF-DF220A1B23B8}"/>
                </a:ext>
              </a:extLst>
            </p:cNvPr>
            <p:cNvSpPr/>
            <p:nvPr/>
          </p:nvSpPr>
          <p:spPr>
            <a:xfrm>
              <a:off x="1199228" y="5443177"/>
              <a:ext cx="401062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07C2B63-A38C-B9B7-AD8E-3065B5E3CA14}"/>
                </a:ext>
              </a:extLst>
            </p:cNvPr>
            <p:cNvCxnSpPr>
              <a:cxnSpLocks/>
              <a:stCxn id="28" idx="2"/>
              <a:endCxn id="23" idx="0"/>
            </p:cNvCxnSpPr>
            <p:nvPr/>
          </p:nvCxnSpPr>
          <p:spPr>
            <a:xfrm>
              <a:off x="3202418" y="1141082"/>
              <a:ext cx="2125" cy="299719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E4D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5126C8A-CF34-FE00-FAB4-1323F7EDEE23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>
              <a:off x="3204543" y="5183769"/>
              <a:ext cx="0" cy="259408"/>
            </a:xfrm>
            <a:prstGeom prst="straightConnector1">
              <a:avLst/>
            </a:prstGeom>
            <a:ln w="38100">
              <a:gradFill>
                <a:gsLst>
                  <a:gs pos="0">
                    <a:srgbClr val="E4D2F2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2BD7F963-2815-417C-8F05-CAC2CB8097CB}"/>
                </a:ext>
              </a:extLst>
            </p:cNvPr>
            <p:cNvSpPr/>
            <p:nvPr/>
          </p:nvSpPr>
          <p:spPr>
            <a:xfrm>
              <a:off x="1474128" y="4321578"/>
              <a:ext cx="3460830" cy="555585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565A11D-84D7-1234-2357-34ED8B2DCD54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3204543" y="4081404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7030A0"/>
                  </a:gs>
                  <a:gs pos="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044C8A-5192-7790-89C4-392649783A32}"/>
              </a:ext>
            </a:extLst>
          </p:cNvPr>
          <p:cNvGrpSpPr/>
          <p:nvPr/>
        </p:nvGrpSpPr>
        <p:grpSpPr>
          <a:xfrm>
            <a:off x="6707190" y="664945"/>
            <a:ext cx="4010682" cy="5254369"/>
            <a:chOff x="6707190" y="664945"/>
            <a:chExt cx="4010682" cy="5254369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CCCDF872-7B27-0490-F60E-31AEEC593E2A}"/>
                </a:ext>
              </a:extLst>
            </p:cNvPr>
            <p:cNvGrpSpPr/>
            <p:nvPr/>
          </p:nvGrpSpPr>
          <p:grpSpPr>
            <a:xfrm>
              <a:off x="6707243" y="1423438"/>
              <a:ext cx="4010629" cy="3760331"/>
              <a:chOff x="4481331" y="2532917"/>
              <a:chExt cx="3460830" cy="4387774"/>
            </a:xfrm>
            <a:solidFill>
              <a:srgbClr val="E4D2F2"/>
            </a:solidFill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53D8494B-CE7C-BA45-8FAD-3AC6336CDED4}"/>
                  </a:ext>
                </a:extLst>
              </p:cNvPr>
              <p:cNvSpPr/>
              <p:nvPr/>
            </p:nvSpPr>
            <p:spPr>
              <a:xfrm>
                <a:off x="4481331" y="2532917"/>
                <a:ext cx="3460830" cy="4387774"/>
              </a:xfrm>
              <a:prstGeom prst="roundRect">
                <a:avLst>
                  <a:gd name="adj" fmla="val 462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E1767EAF-D578-6108-46AB-092C472811AE}"/>
                  </a:ext>
                </a:extLst>
              </p:cNvPr>
              <p:cNvSpPr/>
              <p:nvPr/>
            </p:nvSpPr>
            <p:spPr>
              <a:xfrm>
                <a:off x="4481331" y="2553177"/>
                <a:ext cx="3460830" cy="555585"/>
              </a:xfrm>
              <a:prstGeom prst="roundRect">
                <a:avLst>
                  <a:gd name="adj" fmla="val 380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Block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70C3049E-A860-CF4E-20EB-9FB252A086B9}"/>
                </a:ext>
              </a:extLst>
            </p:cNvPr>
            <p:cNvSpPr/>
            <p:nvPr/>
          </p:nvSpPr>
          <p:spPr>
            <a:xfrm>
              <a:off x="6980018" y="3525819"/>
              <a:ext cx="3460830" cy="555585"/>
            </a:xfrm>
            <a:prstGeom prst="roundRect">
              <a:avLst/>
            </a:prstGeom>
            <a:solidFill>
              <a:srgbClr val="3A9C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(Adapt Dimension) Linear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F0E98437-472D-5037-D5C6-22184C0E5DB2}"/>
                </a:ext>
              </a:extLst>
            </p:cNvPr>
            <p:cNvSpPr/>
            <p:nvPr/>
          </p:nvSpPr>
          <p:spPr>
            <a:xfrm>
              <a:off x="6980018" y="4321578"/>
              <a:ext cx="3460830" cy="555585"/>
            </a:xfrm>
            <a:prstGeom prst="roundRect">
              <a:avLst/>
            </a:prstGeom>
            <a:solidFill>
              <a:srgbClr val="8F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Positional Embedding</a:t>
              </a: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798390D-9167-D585-D035-073311572E47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>
              <a:off x="8710433" y="4081404"/>
              <a:ext cx="0" cy="24017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3A9CB5"/>
                  </a:gs>
                  <a:gs pos="100000">
                    <a:srgbClr val="8F8FFF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24892D8E-7DFD-2E18-61E5-4D59F023C8D4}"/>
                </a:ext>
              </a:extLst>
            </p:cNvPr>
            <p:cNvSpPr/>
            <p:nvPr/>
          </p:nvSpPr>
          <p:spPr>
            <a:xfrm>
              <a:off x="6707190" y="664945"/>
              <a:ext cx="4006485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3B8BA390-3889-5D65-FF37-AA3FE08BB195}"/>
                </a:ext>
              </a:extLst>
            </p:cNvPr>
            <p:cNvSpPr/>
            <p:nvPr/>
          </p:nvSpPr>
          <p:spPr>
            <a:xfrm>
              <a:off x="6707243" y="5443177"/>
              <a:ext cx="401062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E681FDE-EB97-4F49-47D0-C1AD2C511EE6}"/>
                </a:ext>
              </a:extLst>
            </p:cNvPr>
            <p:cNvCxnSpPr>
              <a:cxnSpLocks/>
              <a:stCxn id="89" idx="2"/>
              <a:endCxn id="83" idx="0"/>
            </p:cNvCxnSpPr>
            <p:nvPr/>
          </p:nvCxnSpPr>
          <p:spPr>
            <a:xfrm>
              <a:off x="8710433" y="1141082"/>
              <a:ext cx="2125" cy="299719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rgbClr val="E4D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071E874-2EB6-AD8D-A609-ED77F6B31F15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8712558" y="5183769"/>
              <a:ext cx="0" cy="259408"/>
            </a:xfrm>
            <a:prstGeom prst="straightConnector1">
              <a:avLst/>
            </a:prstGeom>
            <a:ln w="38100">
              <a:gradFill>
                <a:gsLst>
                  <a:gs pos="0">
                    <a:srgbClr val="E4D2F2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4DA4AE08-57F8-5124-66A4-25451B255055}"/>
                </a:ext>
              </a:extLst>
            </p:cNvPr>
            <p:cNvSpPr/>
            <p:nvPr/>
          </p:nvSpPr>
          <p:spPr>
            <a:xfrm>
              <a:off x="6980018" y="2726201"/>
              <a:ext cx="3460830" cy="555585"/>
            </a:xfrm>
            <a:prstGeom prst="roundRect">
              <a:avLst/>
            </a:prstGeom>
            <a:solidFill>
              <a:srgbClr val="1F3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Standardization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85AB7468-C5D8-0384-C0C3-221248C0218D}"/>
                </a:ext>
              </a:extLst>
            </p:cNvPr>
            <p:cNvCxnSpPr>
              <a:cxnSpLocks/>
              <a:stCxn id="96" idx="2"/>
              <a:endCxn id="84" idx="0"/>
            </p:cNvCxnSpPr>
            <p:nvPr/>
          </p:nvCxnSpPr>
          <p:spPr>
            <a:xfrm>
              <a:off x="8710433" y="3281786"/>
              <a:ext cx="0" cy="244033"/>
            </a:xfrm>
            <a:prstGeom prst="straightConnector1">
              <a:avLst/>
            </a:prstGeom>
            <a:ln w="38100">
              <a:gradFill>
                <a:gsLst>
                  <a:gs pos="0">
                    <a:srgbClr val="1F3A57"/>
                  </a:gs>
                  <a:gs pos="100000">
                    <a:srgbClr val="3A9CB5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196809BD-C389-ABA1-493D-7C20A1BDB42D}"/>
                </a:ext>
              </a:extLst>
            </p:cNvPr>
            <p:cNvSpPr/>
            <p:nvPr/>
          </p:nvSpPr>
          <p:spPr>
            <a:xfrm>
              <a:off x="6980018" y="1931316"/>
              <a:ext cx="3460830" cy="55558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Alpha-Pose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5C0CA6C-624B-27F4-8F54-3E066CFEF6E4}"/>
                </a:ext>
              </a:extLst>
            </p:cNvPr>
            <p:cNvCxnSpPr>
              <a:cxnSpLocks/>
            </p:cNvCxnSpPr>
            <p:nvPr/>
          </p:nvCxnSpPr>
          <p:spPr>
            <a:xfrm>
              <a:off x="8710433" y="2482168"/>
              <a:ext cx="0" cy="244033"/>
            </a:xfrm>
            <a:prstGeom prst="straightConnector1">
              <a:avLst/>
            </a:prstGeom>
            <a:ln w="38100">
              <a:gradFill>
                <a:gsLst>
                  <a:gs pos="0">
                    <a:srgbClr val="843C0C"/>
                  </a:gs>
                  <a:gs pos="100000">
                    <a:srgbClr val="1F3A57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5086B-51DE-4B06-48D8-A02EAECC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DD86F3-27BD-AB2A-2CA4-F7E7A768D251}"/>
              </a:ext>
            </a:extLst>
          </p:cNvPr>
          <p:cNvGrpSpPr/>
          <p:nvPr/>
        </p:nvGrpSpPr>
        <p:grpSpPr>
          <a:xfrm>
            <a:off x="625135" y="968183"/>
            <a:ext cx="10291618" cy="4865101"/>
            <a:chOff x="625135" y="968183"/>
            <a:chExt cx="10291618" cy="48651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4B8E5DB-840C-27A0-6B54-6F7243CE4B49}"/>
                </a:ext>
              </a:extLst>
            </p:cNvPr>
            <p:cNvSpPr/>
            <p:nvPr/>
          </p:nvSpPr>
          <p:spPr>
            <a:xfrm>
              <a:off x="625135" y="3190931"/>
              <a:ext cx="212963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Examine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EC27111-C928-F5E5-B69E-5ED059BE9BBD}"/>
                </a:ext>
              </a:extLst>
            </p:cNvPr>
            <p:cNvSpPr/>
            <p:nvPr/>
          </p:nvSpPr>
          <p:spPr>
            <a:xfrm>
              <a:off x="3404885" y="968183"/>
              <a:ext cx="4523774" cy="476137"/>
            </a:xfrm>
            <a:prstGeom prst="roundRect">
              <a:avLst>
                <a:gd name="adj" fmla="val 359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1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11FB55E-2CAD-8497-D386-36F65DBAC629}"/>
                </a:ext>
              </a:extLst>
            </p:cNvPr>
            <p:cNvSpPr/>
            <p:nvPr/>
          </p:nvSpPr>
          <p:spPr>
            <a:xfrm>
              <a:off x="3404885" y="1722467"/>
              <a:ext cx="4523774" cy="476137"/>
            </a:xfrm>
            <a:prstGeom prst="roundRect">
              <a:avLst>
                <a:gd name="adj" fmla="val 359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2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11F1D45-9772-6A7F-96BB-DA9A699A65EE}"/>
                </a:ext>
              </a:extLst>
            </p:cNvPr>
            <p:cNvSpPr/>
            <p:nvPr/>
          </p:nvSpPr>
          <p:spPr>
            <a:xfrm>
              <a:off x="3404884" y="2476751"/>
              <a:ext cx="4523774" cy="476137"/>
            </a:xfrm>
            <a:prstGeom prst="roundRect">
              <a:avLst>
                <a:gd name="adj" fmla="val 359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3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D9F299-3BFD-160C-5417-34E2E9A6A840}"/>
                </a:ext>
              </a:extLst>
            </p:cNvPr>
            <p:cNvSpPr txBox="1"/>
            <p:nvPr/>
          </p:nvSpPr>
          <p:spPr>
            <a:xfrm>
              <a:off x="5358994" y="3162652"/>
              <a:ext cx="615553" cy="4761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B38EDC2A-B8C7-9BB3-D60A-B0A04DEECFE7}"/>
                    </a:ext>
                  </a:extLst>
                </p:cNvPr>
                <p:cNvSpPr/>
                <p:nvPr/>
              </p:nvSpPr>
              <p:spPr>
                <a:xfrm>
                  <a:off x="3404888" y="3848579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𝒄𝒍𝒔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a14:m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B38EDC2A-B8C7-9BB3-D60A-B0A04DEEC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88" y="3848579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blipFill>
                  <a:blip r:embed="rId3"/>
                  <a:stretch>
                    <a:fillRect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339DFD99-8B81-A477-784E-67B38E4706BA}"/>
                    </a:ext>
                  </a:extLst>
                </p:cNvPr>
                <p:cNvSpPr/>
                <p:nvPr/>
              </p:nvSpPr>
              <p:spPr>
                <a:xfrm>
                  <a:off x="3404888" y="4602863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𝒄𝒍𝒔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339DFD99-8B81-A477-784E-67B38E470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88" y="4602863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blipFill>
                  <a:blip r:embed="rId4"/>
                  <a:stretch>
                    <a:fillRect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8385DAE0-CD98-EF03-93AD-9E2630BB26B7}"/>
                    </a:ext>
                  </a:extLst>
                </p:cNvPr>
                <p:cNvSpPr/>
                <p:nvPr/>
              </p:nvSpPr>
              <p:spPr>
                <a:xfrm>
                  <a:off x="3404887" y="5357147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Model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𝒄𝒍𝒔</m:t>
                          </m:r>
                        </m:sub>
                      </m:sSub>
                    </m:oMath>
                  </a14:m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8385DAE0-CD98-EF03-93AD-9E2630BB2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887" y="5357147"/>
                  <a:ext cx="4523774" cy="476137"/>
                </a:xfrm>
                <a:prstGeom prst="roundRect">
                  <a:avLst>
                    <a:gd name="adj" fmla="val 35984"/>
                  </a:avLst>
                </a:prstGeom>
                <a:blipFill>
                  <a:blip r:embed="rId5"/>
                  <a:stretch>
                    <a:fillRect b="-141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0DED8E75-F17C-1298-DBC6-ECAEB5362AD9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2754774" y="1206252"/>
              <a:ext cx="650111" cy="2222748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8FFACE4-CC84-F630-7767-AA83E6E9419B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2754774" y="1960536"/>
              <a:ext cx="650111" cy="146846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2E19BD0-8A88-6102-4D04-89EF9E366FE3}"/>
                </a:ext>
              </a:extLst>
            </p:cNvPr>
            <p:cNvCxnSpPr>
              <a:cxnSpLocks/>
              <a:stCxn id="7" idx="3"/>
              <a:endCxn id="13" idx="1"/>
            </p:cNvCxnSpPr>
            <p:nvPr/>
          </p:nvCxnSpPr>
          <p:spPr>
            <a:xfrm flipV="1">
              <a:off x="2754774" y="2714820"/>
              <a:ext cx="650110" cy="714180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1179CE8-F726-62B2-08EB-7FE891DF1A9D}"/>
                </a:ext>
              </a:extLst>
            </p:cNvPr>
            <p:cNvCxnSpPr>
              <a:cxnSpLocks/>
              <a:stCxn id="7" idx="3"/>
              <a:endCxn id="24" idx="1"/>
            </p:cNvCxnSpPr>
            <p:nvPr/>
          </p:nvCxnSpPr>
          <p:spPr>
            <a:xfrm>
              <a:off x="2754774" y="3429000"/>
              <a:ext cx="650114" cy="657648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F567FB7-0A97-880B-7B1E-F866848D2985}"/>
                </a:ext>
              </a:extLst>
            </p:cNvPr>
            <p:cNvCxnSpPr>
              <a:cxnSpLocks/>
              <a:stCxn id="7" idx="3"/>
              <a:endCxn id="25" idx="1"/>
            </p:cNvCxnSpPr>
            <p:nvPr/>
          </p:nvCxnSpPr>
          <p:spPr>
            <a:xfrm>
              <a:off x="2754774" y="3429000"/>
              <a:ext cx="650114" cy="1411932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04C1567-2429-8413-D5AB-68B4BE6F1B95}"/>
                </a:ext>
              </a:extLst>
            </p:cNvPr>
            <p:cNvCxnSpPr>
              <a:cxnSpLocks/>
              <a:stCxn id="7" idx="3"/>
              <a:endCxn id="26" idx="1"/>
            </p:cNvCxnSpPr>
            <p:nvPr/>
          </p:nvCxnSpPr>
          <p:spPr>
            <a:xfrm>
              <a:off x="2754774" y="3429000"/>
              <a:ext cx="650113" cy="2166216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2F2F2"/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8800AE63-221F-96EC-0EB5-877FDDE03B0B}"/>
                </a:ext>
              </a:extLst>
            </p:cNvPr>
            <p:cNvSpPr/>
            <p:nvPr/>
          </p:nvSpPr>
          <p:spPr>
            <a:xfrm>
              <a:off x="8787114" y="3190931"/>
              <a:ext cx="2129639" cy="476137"/>
            </a:xfrm>
            <a:prstGeom prst="roundRect">
              <a:avLst>
                <a:gd name="adj" fmla="val 38005"/>
              </a:avLst>
            </a:prstGeom>
            <a:solidFill>
              <a:srgbClr val="FFF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B6B764D-684A-4BCE-D585-ABF63AA268D1}"/>
                </a:ext>
              </a:extLst>
            </p:cNvPr>
            <p:cNvCxnSpPr>
              <a:cxnSpLocks/>
              <a:stCxn id="10" idx="3"/>
              <a:endCxn id="74" idx="1"/>
            </p:cNvCxnSpPr>
            <p:nvPr/>
          </p:nvCxnSpPr>
          <p:spPr>
            <a:xfrm>
              <a:off x="7928659" y="1206252"/>
              <a:ext cx="858455" cy="2222748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EE3AD28E-2835-2F83-1103-600FE2CCF976}"/>
                </a:ext>
              </a:extLst>
            </p:cNvPr>
            <p:cNvCxnSpPr>
              <a:cxnSpLocks/>
              <a:stCxn id="12" idx="3"/>
              <a:endCxn id="74" idx="1"/>
            </p:cNvCxnSpPr>
            <p:nvPr/>
          </p:nvCxnSpPr>
          <p:spPr>
            <a:xfrm>
              <a:off x="7928659" y="1960536"/>
              <a:ext cx="858455" cy="1468464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6D1471DD-C216-C68A-95DE-86F874954D6D}"/>
                </a:ext>
              </a:extLst>
            </p:cNvPr>
            <p:cNvCxnSpPr>
              <a:cxnSpLocks/>
              <a:stCxn id="13" idx="3"/>
              <a:endCxn id="74" idx="1"/>
            </p:cNvCxnSpPr>
            <p:nvPr/>
          </p:nvCxnSpPr>
          <p:spPr>
            <a:xfrm>
              <a:off x="7928658" y="2714820"/>
              <a:ext cx="858456" cy="714180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B3F28D62-D26E-9D1A-2D7A-77CC55DA8F4E}"/>
                </a:ext>
              </a:extLst>
            </p:cNvPr>
            <p:cNvCxnSpPr>
              <a:cxnSpLocks/>
              <a:stCxn id="24" idx="3"/>
              <a:endCxn id="74" idx="1"/>
            </p:cNvCxnSpPr>
            <p:nvPr/>
          </p:nvCxnSpPr>
          <p:spPr>
            <a:xfrm flipV="1">
              <a:off x="7928662" y="3429000"/>
              <a:ext cx="858452" cy="657648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D938C07-A5B6-B007-F610-B2FB1F92EA0F}"/>
                </a:ext>
              </a:extLst>
            </p:cNvPr>
            <p:cNvCxnSpPr>
              <a:cxnSpLocks/>
              <a:stCxn id="25" idx="3"/>
              <a:endCxn id="74" idx="1"/>
            </p:cNvCxnSpPr>
            <p:nvPr/>
          </p:nvCxnSpPr>
          <p:spPr>
            <a:xfrm flipV="1">
              <a:off x="7928662" y="3429000"/>
              <a:ext cx="858452" cy="1411932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2B86805F-3213-F47B-DA6A-683EEBAC653F}"/>
                </a:ext>
              </a:extLst>
            </p:cNvPr>
            <p:cNvCxnSpPr>
              <a:cxnSpLocks/>
              <a:stCxn id="26" idx="3"/>
              <a:endCxn id="74" idx="1"/>
            </p:cNvCxnSpPr>
            <p:nvPr/>
          </p:nvCxnSpPr>
          <p:spPr>
            <a:xfrm flipV="1">
              <a:off x="7928661" y="3429000"/>
              <a:ext cx="858453" cy="2166216"/>
            </a:xfrm>
            <a:prstGeom prst="straightConnector1">
              <a:avLst/>
            </a:prstGeom>
            <a:ln w="38100">
              <a:gradFill>
                <a:gsLst>
                  <a:gs pos="100000">
                    <a:srgbClr val="FFF3FF"/>
                  </a:gs>
                  <a:gs pos="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E4E61616-5F93-F363-BA57-B8C9C018E339}"/>
                </a:ext>
              </a:extLst>
            </p:cNvPr>
            <p:cNvSpPr/>
            <p:nvPr/>
          </p:nvSpPr>
          <p:spPr>
            <a:xfrm>
              <a:off x="8787113" y="1722467"/>
              <a:ext cx="212963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ADE6F49A-15A4-2840-A178-2BEF39326BCB}"/>
                </a:ext>
              </a:extLst>
            </p:cNvPr>
            <p:cNvSpPr/>
            <p:nvPr/>
          </p:nvSpPr>
          <p:spPr>
            <a:xfrm>
              <a:off x="8787113" y="4602862"/>
              <a:ext cx="2129639" cy="476137"/>
            </a:xfrm>
            <a:prstGeom prst="roundRect">
              <a:avLst>
                <a:gd name="adj" fmla="val 3800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 Score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834DA13B-B08F-B462-436E-F42C48D39B77}"/>
                </a:ext>
              </a:extLst>
            </p:cNvPr>
            <p:cNvCxnSpPr>
              <a:cxnSpLocks/>
              <a:stCxn id="74" idx="0"/>
              <a:endCxn id="114" idx="2"/>
            </p:cNvCxnSpPr>
            <p:nvPr/>
          </p:nvCxnSpPr>
          <p:spPr>
            <a:xfrm flipH="1" flipV="1">
              <a:off x="9851933" y="2198604"/>
              <a:ext cx="1" cy="992327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FF3FF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93815AE-1C4F-AA1B-BD7B-7F366B23F8B7}"/>
                </a:ext>
              </a:extLst>
            </p:cNvPr>
            <p:cNvCxnSpPr>
              <a:cxnSpLocks/>
              <a:stCxn id="74" idx="2"/>
              <a:endCxn id="115" idx="0"/>
            </p:cNvCxnSpPr>
            <p:nvPr/>
          </p:nvCxnSpPr>
          <p:spPr>
            <a:xfrm flipH="1">
              <a:off x="9851933" y="3667068"/>
              <a:ext cx="1" cy="935794"/>
            </a:xfrm>
            <a:prstGeom prst="straightConnector1">
              <a:avLst/>
            </a:prstGeom>
            <a:ln w="38100">
              <a:gradFill>
                <a:gsLst>
                  <a:gs pos="0">
                    <a:srgbClr val="FFF3FF"/>
                  </a:gs>
                  <a:gs pos="100000">
                    <a:srgbClr val="F2F2F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7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146</Words>
  <Application>Microsoft Office PowerPoint</Application>
  <PresentationFormat>宽屏</PresentationFormat>
  <Paragraphs>86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梓轩 蒋</dc:creator>
  <cp:lastModifiedBy>梓轩 蒋</cp:lastModifiedBy>
  <cp:revision>6</cp:revision>
  <dcterms:created xsi:type="dcterms:W3CDTF">2024-12-19T10:16:22Z</dcterms:created>
  <dcterms:modified xsi:type="dcterms:W3CDTF">2024-12-19T13:34:23Z</dcterms:modified>
</cp:coreProperties>
</file>