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4" r:id="rId27"/>
    <p:sldId id="285" r:id="rId28"/>
    <p:sldId id="282" r:id="rId29"/>
    <p:sldId id="287" r:id="rId30"/>
    <p:sldId id="288" r:id="rId31"/>
    <p:sldId id="289" r:id="rId32"/>
    <p:sldId id="290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/>
              <a:t>3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«Наполнение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/>
              <a:t>списки,</a:t>
            </a:r>
            <a:r>
              <a:rPr lang="en-US" b="1" dirty="0"/>
              <a:t> </a:t>
            </a:r>
            <a:r>
              <a:rPr lang="ru-RU" b="1" dirty="0"/>
              <a:t>словари, кортежи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множества.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9107B-58B2-4B20-BEF9-5F3B45B3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61966E-7DA0-4193-AEA4-14FBDF82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7798"/>
            <a:ext cx="7615238" cy="54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5CBF8-468A-470A-A9AE-0BCCD742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56D8D-210D-4551-9902-481F4C4D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35049"/>
            <a:ext cx="771766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3F554-D4BA-4765-97CC-4E7540F5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2F7A7-95D1-42CC-99E5-681BFA0E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1" y="1076324"/>
            <a:ext cx="6395183" cy="3133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19AEF5-6B7C-4B31-8D19-F5FD097F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0" y="4210049"/>
            <a:ext cx="6941883" cy="25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0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48A77-B16C-412C-9817-3BB18DFC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3E569-E004-4CD9-B6EF-85AF570A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Словари </a:t>
            </a:r>
            <a:r>
              <a:rPr lang="en-US" dirty="0"/>
              <a:t>– </a:t>
            </a:r>
            <a:r>
              <a:rPr lang="ru-RU" dirty="0"/>
              <a:t>это изменяемый упорядоченный тип данных:</a:t>
            </a:r>
          </a:p>
          <a:p>
            <a:r>
              <a:rPr lang="ru-RU" dirty="0"/>
              <a:t>данные в словаре </a:t>
            </a:r>
            <a:r>
              <a:rPr lang="en-US" dirty="0"/>
              <a:t>–</a:t>
            </a:r>
            <a:r>
              <a:rPr lang="ru-RU" dirty="0"/>
              <a:t> это пары ключ: значение</a:t>
            </a:r>
          </a:p>
          <a:p>
            <a:r>
              <a:rPr lang="ru-RU" dirty="0"/>
              <a:t>доступ к значениям осуществляется по ключу, а не по номеру, как в списках</a:t>
            </a:r>
          </a:p>
          <a:p>
            <a:r>
              <a:rPr lang="ru-RU" dirty="0"/>
              <a:t>данные в словаре упорядочены по порядку добавления элементов</a:t>
            </a:r>
          </a:p>
          <a:p>
            <a:r>
              <a:rPr lang="ru-RU" dirty="0"/>
              <a:t>так как словари изменяемы, то элементы словаря можно менять, добавлять, удалять</a:t>
            </a:r>
          </a:p>
          <a:p>
            <a:r>
              <a:rPr lang="ru-RU" dirty="0"/>
              <a:t>ключ должен быть объектом неизменяемого типа: число, строка, кортеж</a:t>
            </a:r>
          </a:p>
          <a:p>
            <a:r>
              <a:rPr lang="ru-RU" dirty="0"/>
              <a:t>значение может быть данными любого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2515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7B38A-A5A1-4DFF-A433-FA17DD7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0D3463-4698-4DDC-BA39-16E17168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76325"/>
            <a:ext cx="6153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1A0-B57D-477A-B06A-F44F3520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65618F-DFB9-4DF7-AC39-95346006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42975"/>
            <a:ext cx="65532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F03E2-B618-4EE6-8CBC-5ABF68ED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FAF4BF-3A03-4994-B5BA-D7588690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6337"/>
            <a:ext cx="58959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03C69-882A-4D8A-A6F5-711F1920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90978-FAD5-41D2-8B38-19262E88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2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5D174-BC9B-424E-BD00-CFDDDC57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(</a:t>
            </a:r>
            <a:r>
              <a:rPr lang="en-US" dirty="0"/>
              <a:t>Dictionary)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6DD5CA-3392-4D98-970B-CE8B9BB6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76325"/>
            <a:ext cx="4876800" cy="5057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B6581-E533-43D7-ACFB-8166B5C1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009775"/>
            <a:ext cx="4552950" cy="14192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1DEDE-6AD5-4F66-AFCC-70E60AAD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0" y="4891087"/>
            <a:ext cx="3695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7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D9E31-B8D4-42FD-AF4D-61F0BB2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(</a:t>
            </a:r>
            <a:r>
              <a:rPr lang="en-US" dirty="0"/>
              <a:t>Tuple)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206AC-DDF8-4CB2-BF19-54BC5054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Кортеж в </a:t>
            </a:r>
            <a:r>
              <a:rPr lang="ru-RU" dirty="0" err="1"/>
              <a:t>Python</a:t>
            </a:r>
            <a:r>
              <a:rPr lang="ru-RU" dirty="0"/>
              <a:t> это:</a:t>
            </a:r>
          </a:p>
          <a:p>
            <a:r>
              <a:rPr lang="ru-RU" dirty="0"/>
              <a:t>последовательность элементов, которые разделены между собой запятой и заключены в скобки</a:t>
            </a:r>
          </a:p>
          <a:p>
            <a:r>
              <a:rPr lang="ru-RU" dirty="0"/>
              <a:t>неизменяемый упорядоченный тип данных</a:t>
            </a:r>
          </a:p>
          <a:p>
            <a:r>
              <a:rPr lang="ru-RU" dirty="0"/>
              <a:t>Грубо говоря, кортеж – это список, который нельзя изменить. То есть, в кортеже есть только права на чтение. Это может быть защитой от случайных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32646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D9B2-45D7-4F52-B2D2-FB3DDD8E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Форматирование строк</a:t>
            </a:r>
            <a:br>
              <a:rPr lang="ru-RU" dirty="0"/>
            </a:br>
            <a:r>
              <a:rPr lang="ru-RU" dirty="0"/>
              <a:t>с помощью f-строк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4D9DE-8AE8-482A-8C60-7DD75BC4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F-строки позволяют не только подставлять какие-то значения в шаблон, но и позволяют выполнять вызовы функций, методов и т.п.</a:t>
            </a:r>
          </a:p>
          <a:p>
            <a:r>
              <a:rPr lang="ru-RU" dirty="0"/>
              <a:t>F-строки — это литерал строки с буквой f перед ним. Внутри f-строки в паре фигурных скобок указываются имена переменных, которые надо подставить: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Очень важное отличие f-строк от </a:t>
            </a:r>
            <a:r>
              <a:rPr lang="ru-RU" dirty="0" err="1"/>
              <a:t>format</a:t>
            </a:r>
            <a:r>
              <a:rPr lang="ru-RU" dirty="0"/>
              <a:t>: f-строки — это выражение, которое выполняется, а не просто строка. 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C8579C-905B-42FD-B77E-55404A55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731419"/>
            <a:ext cx="5895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1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8855-7537-42FF-B0DF-C13B72BF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(</a:t>
            </a:r>
            <a:r>
              <a:rPr lang="en-US" dirty="0"/>
              <a:t>Tuple)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24044B-5E3F-486C-8761-0A726D80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14450"/>
            <a:ext cx="2676525" cy="3771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421C5C-2C71-42BD-83FA-89DB7D88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314450"/>
            <a:ext cx="4324350" cy="1790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61CD7-CE19-464F-B43A-EB6606CBF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092699"/>
            <a:ext cx="3971925" cy="1400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F33722-2CA8-4FA1-B2C2-60EF23FE4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0" y="3562350"/>
            <a:ext cx="5562600" cy="1524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45B96B-1AFE-4938-A3B0-78E46AD8B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5086350"/>
            <a:ext cx="3709987" cy="11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0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278A5-2A53-4AE9-A1E7-E9C195FE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(</a:t>
            </a:r>
            <a:r>
              <a:rPr lang="en-US" dirty="0"/>
              <a:t>Tuple)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C65891-9B1F-4122-AF75-F7047561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52525"/>
            <a:ext cx="8429625" cy="3200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45EA44-FB71-4A91-A4A9-52E3630E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352925"/>
            <a:ext cx="3914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BB6E-53BF-48EC-9BEB-B87F7DF2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кортежей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95AC6-4F2D-424E-9EB9-08F4DB73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Кортежи занимают меньше места</a:t>
            </a:r>
          </a:p>
          <a:p>
            <a:pPr>
              <a:lnSpc>
                <a:spcPct val="150000"/>
              </a:lnSpc>
            </a:pPr>
            <a:r>
              <a:rPr lang="ru-RU" dirty="0"/>
              <a:t>Вы не сможете изменить/удалить элемент кортежа по ошибке</a:t>
            </a:r>
          </a:p>
          <a:p>
            <a:pPr>
              <a:lnSpc>
                <a:spcPct val="150000"/>
              </a:lnSpc>
            </a:pPr>
            <a:r>
              <a:rPr lang="ru-RU" dirty="0"/>
              <a:t>Вы сможете использовать кортежи как ключ словаря</a:t>
            </a:r>
          </a:p>
          <a:p>
            <a:pPr>
              <a:lnSpc>
                <a:spcPct val="150000"/>
              </a:lnSpc>
            </a:pPr>
            <a:r>
              <a:rPr lang="ru-RU" dirty="0"/>
              <a:t>Аргументы функции передаются как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6589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32362-D432-418E-B77F-4F53B1C9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 (</a:t>
            </a:r>
            <a:r>
              <a:rPr lang="en-US" dirty="0"/>
              <a:t>Set)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7CE5F-835E-4FB4-AEED-F87A04BD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Множество – </a:t>
            </a:r>
            <a:r>
              <a:rPr lang="ru-RU" dirty="0"/>
              <a:t>это изменяемый неупорядоченный тип данных. В множестве всегда содержатся только уникальные элементы.</a:t>
            </a:r>
          </a:p>
          <a:p>
            <a:endParaRPr lang="ru-RU" dirty="0"/>
          </a:p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– это последовательность элементов, которые разделены между собой запятой и заключены в фигурные скобки.</a:t>
            </a:r>
          </a:p>
          <a:p>
            <a:endParaRPr lang="ru-RU" dirty="0"/>
          </a:p>
          <a:p>
            <a:r>
              <a:rPr lang="ru-RU" dirty="0"/>
              <a:t>С помощью множества можно легко убрать повторяющиеся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28510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B45C9-9458-48B1-8DDB-1B8781E5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 (</a:t>
            </a:r>
            <a:r>
              <a:rPr lang="en-US" dirty="0"/>
              <a:t>Set)</a:t>
            </a:r>
            <a:r>
              <a:rPr lang="ru-RU" dirty="0"/>
              <a:t> – создание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C846C-D560-424B-BAB1-D2CC60F3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43100"/>
            <a:ext cx="5610225" cy="2667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72124-8290-4E7A-9879-F605A698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00150"/>
            <a:ext cx="4057650" cy="771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9C4A5F-57EB-4BB8-A10B-F231CD728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019549"/>
            <a:ext cx="510608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4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9237E-2C2B-4952-89B8-15437DF0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 (</a:t>
            </a:r>
            <a:r>
              <a:rPr lang="en-US" dirty="0"/>
              <a:t>Set)</a:t>
            </a:r>
            <a:r>
              <a:rPr lang="ru-RU" dirty="0"/>
              <a:t> – методы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41A75-E732-411E-BC0D-7220CCD3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9675"/>
            <a:ext cx="4724400" cy="1409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9B807-7414-4C6F-8821-F43FB18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52725"/>
            <a:ext cx="7048500" cy="1914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28F276-D0A3-4DA2-BDE9-3E173ADC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800600"/>
            <a:ext cx="37242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5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E6AB-1B5A-4CEC-8386-76928A58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076"/>
            <a:ext cx="7886700" cy="711199"/>
          </a:xfrm>
        </p:spPr>
        <p:txBody>
          <a:bodyPr/>
          <a:lstStyle/>
          <a:p>
            <a:r>
              <a:rPr lang="ru-RU" dirty="0"/>
              <a:t>Множество (</a:t>
            </a:r>
            <a:r>
              <a:rPr lang="en-US" dirty="0"/>
              <a:t>Set) – </a:t>
            </a:r>
            <a:r>
              <a:rPr lang="ru-RU" dirty="0"/>
              <a:t>операции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517A-C54D-4A55-8D84-1487AED0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42987"/>
            <a:ext cx="4991100" cy="4772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166AFD-3BB1-4C41-A93E-6AA6650A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3681412"/>
            <a:ext cx="5895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E6AB-1B5A-4CEC-8386-76928A58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076"/>
            <a:ext cx="7886700" cy="711199"/>
          </a:xfrm>
        </p:spPr>
        <p:txBody>
          <a:bodyPr/>
          <a:lstStyle/>
          <a:p>
            <a:r>
              <a:rPr lang="ru-RU" dirty="0"/>
              <a:t>Множество (</a:t>
            </a:r>
            <a:r>
              <a:rPr lang="en-US" dirty="0"/>
              <a:t>Set) – </a:t>
            </a:r>
            <a:r>
              <a:rPr lang="ru-RU" dirty="0"/>
              <a:t>операции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3CA9A1-B6A3-4B8A-887D-9A9BF180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981075"/>
            <a:ext cx="4962525" cy="4286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F552A7-ED87-4A73-9B82-AA80EC59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3814762"/>
            <a:ext cx="5915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E6AB-1B5A-4CEC-8386-76928A58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6076"/>
            <a:ext cx="7886700" cy="711199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Множество (</a:t>
            </a:r>
            <a:r>
              <a:rPr lang="en-US" dirty="0"/>
              <a:t>Set) – </a:t>
            </a:r>
            <a:r>
              <a:rPr lang="ru-RU" dirty="0"/>
              <a:t>способы создания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6A0FA7-CFE0-4E8B-8F35-47008487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66812"/>
            <a:ext cx="5076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53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30292-450A-4D25-A28E-A0BA8DC7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Примеры последовательностей элементов, по которым может проходиться цикл </a:t>
            </a:r>
            <a:r>
              <a:rPr lang="ru-RU" sz="3200" b="1" dirty="0" err="1"/>
              <a:t>for</a:t>
            </a:r>
            <a:r>
              <a:rPr lang="ru-RU" sz="3200" dirty="0"/>
              <a:t>:</a:t>
            </a:r>
          </a:p>
          <a:p>
            <a:pPr lvl="1"/>
            <a:r>
              <a:rPr lang="ru-RU" sz="2800" dirty="0"/>
              <a:t>строка</a:t>
            </a:r>
          </a:p>
          <a:p>
            <a:pPr lvl="1"/>
            <a:r>
              <a:rPr lang="ru-RU" sz="2800" dirty="0"/>
              <a:t>список</a:t>
            </a:r>
          </a:p>
          <a:p>
            <a:pPr lvl="1"/>
            <a:r>
              <a:rPr lang="ru-RU" sz="2800" dirty="0"/>
              <a:t>словарь</a:t>
            </a:r>
          </a:p>
          <a:p>
            <a:pPr lvl="1"/>
            <a:r>
              <a:rPr lang="ru-RU" sz="2800" dirty="0"/>
              <a:t>функция </a:t>
            </a:r>
            <a:r>
              <a:rPr lang="ru-RU" sz="2800" dirty="0" err="1"/>
              <a:t>range</a:t>
            </a:r>
            <a:endParaRPr lang="ru-RU" sz="2800" dirty="0"/>
          </a:p>
          <a:p>
            <a:pPr lvl="1"/>
            <a:r>
              <a:rPr lang="ru-RU" sz="2800" dirty="0"/>
              <a:t>любой итерируемый объект (см. выше + кортежи, файлы)</a:t>
            </a:r>
          </a:p>
        </p:txBody>
      </p:sp>
    </p:spTree>
    <p:extLst>
      <p:ext uri="{BB962C8B-B14F-4D97-AF65-F5344CB8AC3E}">
        <p14:creationId xmlns:p14="http://schemas.microsoft.com/office/powerpoint/2010/main" val="5914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43E05-81F4-44CB-9F3B-D5627E0E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Форматирование строк</a:t>
            </a:r>
            <a:br>
              <a:rPr lang="ru-RU" dirty="0"/>
            </a:br>
            <a:r>
              <a:rPr lang="ru-RU" dirty="0"/>
              <a:t>с помощью f-строк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4922E-23B5-4900-978B-F703A0F2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76400"/>
            <a:ext cx="8705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74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DCB3C-2DF9-4288-841B-3001AD3A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6175"/>
            <a:ext cx="6496050" cy="2638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AE2ED9-54EF-43D7-AAF5-A661D54B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8750"/>
            <a:ext cx="4657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4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- for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A42FCD-A02E-4988-9118-8B0863DD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28725"/>
            <a:ext cx="8610600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FBEA01-81FA-4FC6-8049-BDBA419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343275"/>
            <a:ext cx="4514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 for </a:t>
            </a:r>
            <a:r>
              <a:rPr lang="ru-RU" dirty="0"/>
              <a:t>и словари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6F3A83-9FFE-4466-BA48-38128CD0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87449"/>
            <a:ext cx="4562475" cy="5305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797A1B-5920-48AC-8513-31F65377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87449"/>
            <a:ext cx="4191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4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9437-DA8F-4EAF-8E2D-7293CEF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lang="en-US" dirty="0"/>
              <a:t> – while</a:t>
            </a:r>
            <a:endParaRPr lang="ru-RU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82767D9-567B-4ED4-A3BF-017881FC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512093"/>
            <a:ext cx="7734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while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choice.lower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y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"Привет"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choice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"Для продолжения нажмите Y, а для выхода любую другую клавишу: 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"Работа программы завешена"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C21595-84DA-44A8-AB57-06D63F1E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3724275"/>
            <a:ext cx="466915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482AB-B7F8-448F-AD7F-DF15399C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литералов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AD42EA-603A-47FD-8ACC-5B85EEBC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5875"/>
            <a:ext cx="3190875" cy="4895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DD9CD0-EEF2-4F3F-8278-1ACB1D3A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7" y="1281113"/>
            <a:ext cx="2286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62A19-CA98-417F-BED2-B1D0CB2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32954"/>
            <a:ext cx="7886700" cy="711199"/>
          </a:xfrm>
        </p:spPr>
        <p:txBody>
          <a:bodyPr>
            <a:normAutofit fontScale="90000"/>
          </a:bodyPr>
          <a:lstStyle/>
          <a:p>
            <a:r>
              <a:rPr lang="ru-RU" dirty="0"/>
              <a:t>Тернарное выражение (</a:t>
            </a:r>
            <a:r>
              <a:rPr lang="en-US" dirty="0"/>
              <a:t>Ternary expression)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BD99D-D3EF-4182-9E5D-7AFD6219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3456"/>
            <a:ext cx="7886700" cy="57415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Иногда удобнее использовать тернарный оператор, нежели развернутую форму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Этим лучше не злоупотреблять, но в простых выражениях такая запись может быть полезной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B9A97-C7B7-40D5-9036-1F951BA53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7" b="27479"/>
          <a:stretch/>
        </p:blipFill>
        <p:spPr>
          <a:xfrm>
            <a:off x="561975" y="3172123"/>
            <a:ext cx="5029200" cy="232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149CC-01E9-48A4-8FBC-2D53A972B7FD}"/>
              </a:ext>
            </a:extLst>
          </p:cNvPr>
          <p:cNvSpPr txBox="1"/>
          <p:nvPr/>
        </p:nvSpPr>
        <p:spPr>
          <a:xfrm>
            <a:off x="561975" y="1850826"/>
            <a:ext cx="8410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 on true&gt; </a:t>
            </a:r>
            <a:r>
              <a:rPr lang="en-US" sz="280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&lt;predicate&gt; </a:t>
            </a:r>
            <a:r>
              <a:rPr lang="en-US" sz="2800" b="1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&lt;expression on false&gt;</a:t>
            </a:r>
            <a:endParaRPr lang="ru-RU" sz="2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B89E8-E56F-4261-B5C5-DFCEAB92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351"/>
            <a:ext cx="7886700" cy="711199"/>
          </a:xfrm>
        </p:spPr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B008D-AF27-4435-9647-CA0C7724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6775"/>
            <a:ext cx="7886700" cy="1695450"/>
          </a:xfrm>
        </p:spPr>
        <p:txBody>
          <a:bodyPr/>
          <a:lstStyle/>
          <a:p>
            <a:r>
              <a:rPr lang="ru-RU" dirty="0"/>
              <a:t>последовательность элементов, разделенных между собой запятой и заключенных в квадратные скобки изменяемый упорядоченный тип данных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1E954F-CF2D-4161-946D-34B17A65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2081550"/>
            <a:ext cx="5767387" cy="45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3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BBA3B-FA79-4341-88C3-841FD3A0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D2BD4B-DE30-4B0A-953C-E3852FC9E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29"/>
          <a:stretch/>
        </p:blipFill>
        <p:spPr>
          <a:xfrm>
            <a:off x="1304925" y="1076325"/>
            <a:ext cx="6096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0565E-A905-4BB0-B1FC-0A91F9B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575F1-9FF1-499B-B97B-4E399010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43000"/>
            <a:ext cx="7286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7B292-2F70-4F70-8574-C7701E44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(</a:t>
            </a:r>
            <a:r>
              <a:rPr lang="en-US" dirty="0"/>
              <a:t>List)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A4E2E6-3477-4B67-8B3D-51B9FEB8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962025"/>
            <a:ext cx="89820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03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</TotalTime>
  <Words>605</Words>
  <Application>Microsoft Office PowerPoint</Application>
  <PresentationFormat>Экран (4:3)</PresentationFormat>
  <Paragraphs>91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Форматирование строк с помощью f-строк</vt:lpstr>
      <vt:lpstr>Форматирование строк с помощью f-строк</vt:lpstr>
      <vt:lpstr>Объединение литералов строк</vt:lpstr>
      <vt:lpstr>Тернарное выражение (Ternary expression)</vt:lpstr>
      <vt:lpstr>Список (List)</vt:lpstr>
      <vt:lpstr>Список (List)</vt:lpstr>
      <vt:lpstr>Список (List)</vt:lpstr>
      <vt:lpstr>Список (List)</vt:lpstr>
      <vt:lpstr>Список (List)</vt:lpstr>
      <vt:lpstr>Список (List)</vt:lpstr>
      <vt:lpstr>Список (List)</vt:lpstr>
      <vt:lpstr>Словарь (Dictionary)</vt:lpstr>
      <vt:lpstr>Словарь (Dictionary)</vt:lpstr>
      <vt:lpstr>Словарь (Dictionary)</vt:lpstr>
      <vt:lpstr>Словарь (Dictionary)</vt:lpstr>
      <vt:lpstr>Словарь (Dictionary)</vt:lpstr>
      <vt:lpstr>Словарь (Dictionary)</vt:lpstr>
      <vt:lpstr>Кортеж (Tuple)</vt:lpstr>
      <vt:lpstr>Кортеж (Tuple)</vt:lpstr>
      <vt:lpstr>Кортеж (Tuple)</vt:lpstr>
      <vt:lpstr>Особенности кортежей</vt:lpstr>
      <vt:lpstr>Множество (Set)</vt:lpstr>
      <vt:lpstr>Множество (Set) – создание</vt:lpstr>
      <vt:lpstr>Множество (Set) – методы</vt:lpstr>
      <vt:lpstr>Множество (Set) – операции</vt:lpstr>
      <vt:lpstr>Множество (Set) – операции</vt:lpstr>
      <vt:lpstr>Множество (Set) – способы создания</vt:lpstr>
      <vt:lpstr>Циклы - for</vt:lpstr>
      <vt:lpstr>Циклы - for</vt:lpstr>
      <vt:lpstr>Циклы - for</vt:lpstr>
      <vt:lpstr>Циклы – for и словари</vt:lpstr>
      <vt:lpstr>Циклы –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90</cp:revision>
  <dcterms:created xsi:type="dcterms:W3CDTF">2020-08-31T19:09:45Z</dcterms:created>
  <dcterms:modified xsi:type="dcterms:W3CDTF">2020-09-14T21:14:29Z</dcterms:modified>
</cp:coreProperties>
</file>