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9" r:id="rId5"/>
    <p:sldId id="290" r:id="rId6"/>
    <p:sldId id="283" r:id="rId7"/>
    <p:sldId id="299" r:id="rId8"/>
    <p:sldId id="291" r:id="rId9"/>
    <p:sldId id="292" r:id="rId10"/>
    <p:sldId id="300" r:id="rId11"/>
    <p:sldId id="301" r:id="rId12"/>
    <p:sldId id="302" r:id="rId13"/>
    <p:sldId id="303" r:id="rId14"/>
    <p:sldId id="305" r:id="rId15"/>
    <p:sldId id="306" r:id="rId16"/>
    <p:sldId id="304" r:id="rId17"/>
    <p:sldId id="307" r:id="rId18"/>
    <p:sldId id="308" r:id="rId19"/>
    <p:sldId id="309" r:id="rId20"/>
    <p:sldId id="310" r:id="rId21"/>
    <p:sldId id="298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№4.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set comprehensions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8013C-949F-4FA2-8C93-CE95945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pass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B4569-8AFE-49BD-AB3B-59FC95CF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24860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Оператор </a:t>
            </a:r>
            <a:r>
              <a:rPr lang="ru-RU" b="1" dirty="0" err="1"/>
              <a:t>pass</a:t>
            </a:r>
            <a:r>
              <a:rPr lang="ru-RU" dirty="0"/>
              <a:t> ничего не делает. Фактически, это такая заглушка для объектов.</a:t>
            </a:r>
          </a:p>
          <a:p>
            <a:r>
              <a:rPr lang="ru-RU" dirty="0"/>
              <a:t>Например, </a:t>
            </a:r>
            <a:r>
              <a:rPr lang="ru-RU" b="1" dirty="0" err="1"/>
              <a:t>pass</a:t>
            </a:r>
            <a:r>
              <a:rPr lang="ru-RU" dirty="0"/>
              <a:t> может помочь в ситуации, когда нужно прописать структуру скрипта. Его можно ставить в циклах, функциях, классах. И это не будет влиять на исполнение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8603F4-2EA9-42A1-907E-1CA54CB0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20" y="3495675"/>
            <a:ext cx="4469759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63928-EE96-4473-8D91-3D53FD1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set comprehensions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10827-E48E-4DAC-849A-30CD055A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Python</a:t>
            </a:r>
            <a:r>
              <a:rPr lang="ru-RU" dirty="0"/>
              <a:t> поддерживает специальные выражения, которые позволяют компактно создавать списки, словари и множества.</a:t>
            </a:r>
          </a:p>
          <a:p>
            <a:pPr marL="0" indent="0">
              <a:buNone/>
            </a:pPr>
            <a:r>
              <a:rPr lang="ru-RU" dirty="0"/>
              <a:t>На английском эти выражения называются, соответственно:</a:t>
            </a:r>
          </a:p>
          <a:p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comprehensions</a:t>
            </a:r>
            <a:endParaRPr lang="ru-RU" dirty="0"/>
          </a:p>
          <a:p>
            <a:r>
              <a:rPr lang="ru-RU" dirty="0" err="1"/>
              <a:t>Dict</a:t>
            </a:r>
            <a:r>
              <a:rPr lang="ru-RU" dirty="0"/>
              <a:t> </a:t>
            </a:r>
            <a:r>
              <a:rPr lang="ru-RU" dirty="0" err="1"/>
              <a:t>comprehensions</a:t>
            </a:r>
            <a:endParaRPr lang="ru-RU" dirty="0"/>
          </a:p>
          <a:p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comprehensions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Эти выражения не только позволяют более компактно создавать соответствующие объекты, но и создают их быстрее. </a:t>
            </a:r>
          </a:p>
        </p:txBody>
      </p:sp>
    </p:spTree>
    <p:extLst>
      <p:ext uri="{BB962C8B-B14F-4D97-AF65-F5344CB8AC3E}">
        <p14:creationId xmlns:p14="http://schemas.microsoft.com/office/powerpoint/2010/main" val="61376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68BC4-631C-4771-B569-BD87D55E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comprehensions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генераторы списков)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BD43E7-8A83-4768-B00D-35822F3B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9" y="1533525"/>
            <a:ext cx="861284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B1125-5BCB-4B56-BF14-44320861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comprehensions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генераторы списков)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0012AB-6738-408C-AB7B-E60729B5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390650"/>
            <a:ext cx="7962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CD3A4-4356-4300-9043-4C4A162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comprehensions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генераторы списков)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674F0-BEA5-4D9A-976F-328DD776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[expression for item1 in iterable1 if condition1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item2 in iterable2 if condition2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itemN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iterableN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conditionN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Это значит, можно использовать несколько </a:t>
            </a:r>
            <a:r>
              <a:rPr lang="en-US" dirty="0"/>
              <a:t>for </a:t>
            </a:r>
            <a:r>
              <a:rPr lang="ru-RU" dirty="0"/>
              <a:t>в выражении.</a:t>
            </a:r>
          </a:p>
        </p:txBody>
      </p:sp>
    </p:spTree>
    <p:extLst>
      <p:ext uri="{BB962C8B-B14F-4D97-AF65-F5344CB8AC3E}">
        <p14:creationId xmlns:p14="http://schemas.microsoft.com/office/powerpoint/2010/main" val="318736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CD3A4-4356-4300-9043-4C4A162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comprehensions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генераторы списков)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24E248-3953-4D07-8C2C-23FE5DF1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0" y="1462087"/>
            <a:ext cx="8134799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CD3A4-4356-4300-9043-4C4A1628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27001"/>
            <a:ext cx="7886700" cy="71119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comprehensions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генераторы списков)</a:t>
            </a:r>
            <a:r>
              <a:rPr lang="en-US" dirty="0"/>
              <a:t> </a:t>
            </a:r>
            <a:r>
              <a:rPr lang="ru-RU" dirty="0"/>
              <a:t>и функция </a:t>
            </a:r>
            <a:r>
              <a:rPr lang="en-US" dirty="0"/>
              <a:t>zip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865847-34E4-40E5-9759-C199CD48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15"/>
            <a:ext cx="9144000" cy="5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9A522-7543-4742-9821-852117B5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zip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97098-6D7A-410E-AB07-8E0035F5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 err="1"/>
              <a:t>Pyhon</a:t>
            </a:r>
            <a:r>
              <a:rPr lang="ru-RU" dirty="0"/>
              <a:t> функция </a:t>
            </a:r>
            <a:r>
              <a:rPr lang="ru-RU" b="1" dirty="0" err="1"/>
              <a:t>zip</a:t>
            </a:r>
            <a:r>
              <a:rPr lang="ru-RU" dirty="0"/>
              <a:t> позволяет пройтись одновременно по нескольким итерируемым объектам (спискам и др.)</a:t>
            </a:r>
          </a:p>
          <a:p>
            <a:r>
              <a:rPr lang="ru-RU" dirty="0"/>
              <a:t>Здесь выражение </a:t>
            </a:r>
            <a:r>
              <a:rPr lang="ru-RU" b="1" dirty="0" err="1"/>
              <a:t>zip</a:t>
            </a:r>
            <a:r>
              <a:rPr lang="ru-RU" b="1" dirty="0"/>
              <a:t>(a, b) </a:t>
            </a:r>
            <a:r>
              <a:rPr lang="ru-RU" dirty="0"/>
              <a:t>создает объект-итератор, из которого при каждом обороте цикла извлекается кортеж, состоящий из двух элементов. Первый берется из списка </a:t>
            </a:r>
            <a:r>
              <a:rPr lang="ru-RU" b="1" dirty="0"/>
              <a:t>a</a:t>
            </a:r>
            <a:r>
              <a:rPr lang="ru-RU" dirty="0"/>
              <a:t>, второй - из </a:t>
            </a:r>
            <a:r>
              <a:rPr lang="ru-RU" b="1" dirty="0"/>
              <a:t>b</a:t>
            </a:r>
            <a:r>
              <a:rPr lang="ru-RU" dirty="0"/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C60D05-BDE5-49A1-9D65-623B6CCE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467225"/>
            <a:ext cx="5089759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6CE00-FBDA-459D-9AC7-B0639E33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Dict</a:t>
            </a:r>
            <a:r>
              <a:rPr lang="en-US" dirty="0"/>
              <a:t> comprehensions (</a:t>
            </a:r>
            <a:r>
              <a:rPr lang="ru-RU" dirty="0"/>
              <a:t>генераторы словарей)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78C7E-0C2B-4430-A633-3C6FFE4A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Генераторы словарей аналогичны генераторам списков, но они используются для создания словарей.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49529-D5D9-46BD-8EE1-96FD753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509838"/>
            <a:ext cx="8535077" cy="39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2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B48B4-AECF-4782-8093-6A87DDF3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Dict</a:t>
            </a:r>
            <a:r>
              <a:rPr lang="en-US" dirty="0"/>
              <a:t> comprehensions (</a:t>
            </a:r>
            <a:r>
              <a:rPr lang="ru-RU" dirty="0"/>
              <a:t>генераторы словарей)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6FEC88-1005-4964-9B95-D2913013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187"/>
            <a:ext cx="9144000" cy="24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-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30292-450A-4D25-A28E-A0BA8DC7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Примеры последовательностей элементов, по которым может проходиться цикл </a:t>
            </a:r>
            <a:r>
              <a:rPr lang="ru-RU" sz="3200" b="1" dirty="0" err="1"/>
              <a:t>for</a:t>
            </a:r>
            <a:r>
              <a:rPr lang="ru-RU" sz="3200" dirty="0"/>
              <a:t>:</a:t>
            </a:r>
          </a:p>
          <a:p>
            <a:pPr lvl="1"/>
            <a:r>
              <a:rPr lang="ru-RU" sz="2800" dirty="0"/>
              <a:t>строка</a:t>
            </a:r>
          </a:p>
          <a:p>
            <a:pPr lvl="1"/>
            <a:r>
              <a:rPr lang="ru-RU" sz="2800" dirty="0"/>
              <a:t>список</a:t>
            </a:r>
          </a:p>
          <a:p>
            <a:pPr lvl="1"/>
            <a:r>
              <a:rPr lang="ru-RU" sz="2800" dirty="0"/>
              <a:t>словарь</a:t>
            </a:r>
          </a:p>
          <a:p>
            <a:pPr lvl="1"/>
            <a:r>
              <a:rPr lang="ru-RU" sz="2800" dirty="0"/>
              <a:t>функция </a:t>
            </a:r>
            <a:r>
              <a:rPr lang="ru-RU" sz="2800" dirty="0" err="1"/>
              <a:t>range</a:t>
            </a:r>
            <a:endParaRPr lang="ru-RU" sz="2800" dirty="0"/>
          </a:p>
          <a:p>
            <a:pPr lvl="1"/>
            <a:r>
              <a:rPr lang="ru-RU" sz="2800" dirty="0"/>
              <a:t>любой итерируемый объект (см. выше + кортежи, файлы)</a:t>
            </a:r>
          </a:p>
        </p:txBody>
      </p:sp>
    </p:spTree>
    <p:extLst>
      <p:ext uri="{BB962C8B-B14F-4D97-AF65-F5344CB8AC3E}">
        <p14:creationId xmlns:p14="http://schemas.microsoft.com/office/powerpoint/2010/main" val="59143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2395F-417D-4898-A6B6-2087390D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comprehensions (</a:t>
            </a:r>
            <a:r>
              <a:rPr lang="ru-RU" dirty="0"/>
              <a:t>генераторы множеств)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9BFB7-05AE-4022-96BC-5D5DDB52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2333625"/>
          </a:xfrm>
        </p:spPr>
        <p:txBody>
          <a:bodyPr/>
          <a:lstStyle/>
          <a:p>
            <a:r>
              <a:rPr lang="ru-RU" dirty="0"/>
              <a:t>Генераторы множеств в целом аналогичны генераторам списков.</a:t>
            </a:r>
          </a:p>
          <a:p>
            <a:r>
              <a:rPr lang="ru-RU" dirty="0"/>
              <a:t>Например, надо получить множество с уникальными</a:t>
            </a:r>
            <a:r>
              <a:rPr lang="en-US" dirty="0"/>
              <a:t> </a:t>
            </a:r>
            <a:r>
              <a:rPr lang="ru-RU" dirty="0"/>
              <a:t>числами</a:t>
            </a:r>
            <a:r>
              <a:rPr lang="en-US" dirty="0"/>
              <a:t> (</a:t>
            </a:r>
            <a:r>
              <a:rPr lang="ru-RU" dirty="0"/>
              <a:t>решение без генератора и с ним</a:t>
            </a:r>
            <a:r>
              <a:rPr lang="en-US" dirty="0"/>
              <a:t>)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C6C3C4-FC80-4B91-A0C8-E192E77F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016249"/>
            <a:ext cx="58293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6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495A-0383-423A-9AC4-73542DD4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№1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3C5DD-6C1C-4B55-A0F0-760CEF85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900"/>
            <a:ext cx="7886700" cy="48910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Напишите программу, которая выводит часть последовательности 1 2 2 3 3 3 4 4 4 4 5 5 5 5 5 ... (число повторяется столько раз, чему равно). На вход программе передаётся неотрицательное целое число n — столько элементов последовательности должна отобразить программа. На выходе ожидается последовательность чисел, записанных через пробел в одну строку.</a:t>
            </a:r>
          </a:p>
          <a:p>
            <a:endParaRPr lang="ru-RU" dirty="0"/>
          </a:p>
          <a:p>
            <a:r>
              <a:rPr lang="ru-RU" dirty="0"/>
              <a:t>Например, если n = 7, то программа должна вывести 1 2 2 3 3 3 4.</a:t>
            </a:r>
          </a:p>
        </p:txBody>
      </p:sp>
    </p:spTree>
    <p:extLst>
      <p:ext uri="{BB962C8B-B14F-4D97-AF65-F5344CB8AC3E}">
        <p14:creationId xmlns:p14="http://schemas.microsoft.com/office/powerpoint/2010/main" val="375205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495A-0383-423A-9AC4-73542DD4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№2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3C5DD-6C1C-4B55-A0F0-760CEF85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считывает список чисел </a:t>
            </a:r>
            <a:r>
              <a:rPr lang="ru-RU" dirty="0" err="1"/>
              <a:t>lst</a:t>
            </a:r>
            <a:r>
              <a:rPr lang="ru-RU" dirty="0"/>
              <a:t> из первой строки и число x из второй строки, которая выводит все позиции, на которых встречается число x в переданном списке </a:t>
            </a:r>
            <a:r>
              <a:rPr lang="ru-RU" dirty="0" err="1"/>
              <a:t>lst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Позиции нумеруются с нуля, если число x не встречается в списке, вывести строку "Отсутствует"</a:t>
            </a:r>
          </a:p>
        </p:txBody>
      </p:sp>
    </p:spTree>
    <p:extLst>
      <p:ext uri="{BB962C8B-B14F-4D97-AF65-F5344CB8AC3E}">
        <p14:creationId xmlns:p14="http://schemas.microsoft.com/office/powerpoint/2010/main" val="36528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- for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DCB3C-2DF9-4288-841B-3001AD3A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86175"/>
            <a:ext cx="6496050" cy="2638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AE2ED9-54EF-43D7-AAF5-A661D54B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8750"/>
            <a:ext cx="4657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- for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A42FCD-A02E-4988-9118-8B0863DD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28725"/>
            <a:ext cx="8610600" cy="2200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FBEA01-81FA-4FC6-8049-BDBA419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343275"/>
            <a:ext cx="4514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– for </a:t>
            </a:r>
            <a:r>
              <a:rPr lang="ru-RU" dirty="0"/>
              <a:t>и словари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6F3A83-9FFE-4466-BA48-38128CD0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87449"/>
            <a:ext cx="4562475" cy="5305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797A1B-5920-48AC-8513-31F65377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87449"/>
            <a:ext cx="4191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– while</a:t>
            </a:r>
            <a:endParaRPr lang="ru-RU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82767D9-567B-4ED4-A3BF-017881FC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512093"/>
            <a:ext cx="7734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choice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choice.lower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"Привет"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choice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input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"Для продолжения нажмите Y, а для выхода любую другую клавишу: 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"Работа программы завешена"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C21595-84DA-44A8-AB57-06D63F1E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3724275"/>
            <a:ext cx="466915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63039-B04D-476C-8BD7-460CB6E6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04E7A-6434-4954-BB43-D5211466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b="1" dirty="0" err="1"/>
              <a:t>break</a:t>
            </a:r>
            <a:r>
              <a:rPr lang="ru-RU" dirty="0"/>
              <a:t> позволяет досрочно прервать цикл:</a:t>
            </a:r>
          </a:p>
          <a:p>
            <a:endParaRPr lang="ru-RU" dirty="0"/>
          </a:p>
          <a:p>
            <a:r>
              <a:rPr lang="ru-RU" b="1" dirty="0" err="1"/>
              <a:t>break</a:t>
            </a:r>
            <a:r>
              <a:rPr lang="ru-RU" dirty="0"/>
              <a:t> прерывает текущий цикл и продолжает выполнение следующих выражений</a:t>
            </a:r>
          </a:p>
          <a:p>
            <a:r>
              <a:rPr lang="ru-RU" dirty="0"/>
              <a:t>если используется несколько вложенных циклов, </a:t>
            </a:r>
            <a:r>
              <a:rPr lang="ru-RU" b="1" dirty="0" err="1"/>
              <a:t>break</a:t>
            </a:r>
            <a:r>
              <a:rPr lang="ru-RU" dirty="0"/>
              <a:t> прерывает внутренний цикл и продолжает выполнять выражения, следующие за блоком  </a:t>
            </a:r>
            <a:r>
              <a:rPr lang="ru-RU" b="1" dirty="0" err="1"/>
              <a:t>break</a:t>
            </a:r>
            <a:r>
              <a:rPr lang="ru-RU" dirty="0"/>
              <a:t> может использоваться в циклах </a:t>
            </a:r>
            <a:r>
              <a:rPr lang="ru-RU" b="1" dirty="0" err="1"/>
              <a:t>for</a:t>
            </a:r>
            <a:r>
              <a:rPr lang="ru-RU" dirty="0"/>
              <a:t> и </a:t>
            </a:r>
            <a:r>
              <a:rPr lang="ru-RU" b="1" dirty="0" err="1"/>
              <a:t>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041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63039-B04D-476C-8BD7-460CB6E6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846BF4-28C8-4BAE-A6F5-571CD12E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304924"/>
            <a:ext cx="3750553" cy="40100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F1101E-62B0-4774-92EF-DACB990D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1228724"/>
            <a:ext cx="3419475" cy="42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2A6FB-68DA-4155-A7EC-9E9C432B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3A0A6-11D5-4D06-B213-76B9F7F3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163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b="1" dirty="0" err="1"/>
              <a:t>continue</a:t>
            </a:r>
            <a:r>
              <a:rPr lang="ru-RU" dirty="0"/>
              <a:t> возвращает управление в начало цикла. То есть, </a:t>
            </a:r>
            <a:r>
              <a:rPr lang="ru-RU" b="1" dirty="0" err="1"/>
              <a:t>continue</a:t>
            </a:r>
            <a:r>
              <a:rPr lang="ru-RU" dirty="0"/>
              <a:t> позволяет «перепрыгнуть» оставшиеся выражения в цикле и перейти к следующей итерации.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F2B2E4-E47A-4BD4-A04A-EE002F7D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71787"/>
            <a:ext cx="3554196" cy="3228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65AB47-D578-4261-9E8A-B49CD4FB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2" y="2847975"/>
            <a:ext cx="4924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Words>660</Words>
  <Application>Microsoft Office PowerPoint</Application>
  <PresentationFormat>Экран (4:3)</PresentationFormat>
  <Paragraphs>72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Циклы - for</vt:lpstr>
      <vt:lpstr>Циклы - for</vt:lpstr>
      <vt:lpstr>Циклы - for</vt:lpstr>
      <vt:lpstr>Циклы – for и словари</vt:lpstr>
      <vt:lpstr>Циклы – while</vt:lpstr>
      <vt:lpstr>Оператор break</vt:lpstr>
      <vt:lpstr>Оператор break</vt:lpstr>
      <vt:lpstr>Оператор continue</vt:lpstr>
      <vt:lpstr>Оператор pass</vt:lpstr>
      <vt:lpstr>List, dict, set comprehensions</vt:lpstr>
      <vt:lpstr>List comprehensions  (генераторы списков)</vt:lpstr>
      <vt:lpstr>List comprehensions  (генераторы списков)</vt:lpstr>
      <vt:lpstr>List comprehensions  (генераторы списков)</vt:lpstr>
      <vt:lpstr>List comprehensions  (генераторы списков)</vt:lpstr>
      <vt:lpstr>List comprehensions  (генераторы списков) и функция zip</vt:lpstr>
      <vt:lpstr>Функция zip</vt:lpstr>
      <vt:lpstr>Dict comprehensions (генераторы словарей)</vt:lpstr>
      <vt:lpstr>Dict comprehensions (генераторы словарей)</vt:lpstr>
      <vt:lpstr>Set comprehensions (генераторы множеств)</vt:lpstr>
      <vt:lpstr>Задача №1 для самостоятельного решения</vt:lpstr>
      <vt:lpstr>Задача №2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101</cp:revision>
  <dcterms:created xsi:type="dcterms:W3CDTF">2020-08-31T19:09:45Z</dcterms:created>
  <dcterms:modified xsi:type="dcterms:W3CDTF">2020-09-21T20:50:54Z</dcterms:modified>
</cp:coreProperties>
</file>