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mp3" ContentType="audio/unknown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CC"/>
    <a:srgbClr val="FFFFCC"/>
    <a:srgbClr val="E9DB9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media" Target="../media/media3.mp3"/><Relationship Id="rId3" Type="http://schemas.openxmlformats.org/officeDocument/2006/relationships/audio" Target="../media/media3.mp3"/><Relationship Id="rId7" Type="http://schemas.microsoft.com/office/2007/relationships/media" Target="../media/media2.mp3"/><Relationship Id="rId2" Type="http://schemas.openxmlformats.org/officeDocument/2006/relationships/audio" Target="../media/media2.mp3"/><Relationship Id="rId1" Type="http://schemas.openxmlformats.org/officeDocument/2006/relationships/audio" Target="../media/media1.mp3"/><Relationship Id="rId6" Type="http://schemas.openxmlformats.org/officeDocument/2006/relationships/image" Target="../media/image10.png"/><Relationship Id="rId5" Type="http://schemas.microsoft.com/office/2007/relationships/media" Target="../media/media1.mp3"/><Relationship Id="rId4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00808"/>
            <a:ext cx="9144000" cy="1470025"/>
          </a:xfrm>
          <a:solidFill>
            <a:schemeClr val="bg1"/>
          </a:solidFill>
        </p:spPr>
        <p:txBody>
          <a:bodyPr/>
          <a:lstStyle/>
          <a:p>
            <a:r>
              <a:rPr lang="ru-RU" b="1" dirty="0" smtClean="0">
                <a:solidFill>
                  <a:srgbClr val="6699CC"/>
                </a:solidFill>
              </a:rPr>
              <a:t>Клеточные автоматы</a:t>
            </a:r>
            <a:endParaRPr lang="ru-RU" b="1" dirty="0">
              <a:solidFill>
                <a:srgbClr val="6699CC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6237312"/>
            <a:ext cx="6400800" cy="83894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Андрей Чистобаев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3140968"/>
            <a:ext cx="1152128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3140968"/>
            <a:ext cx="1152128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419872" y="3140968"/>
            <a:ext cx="1152128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3140968"/>
            <a:ext cx="1152128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3140968"/>
            <a:ext cx="1152128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724128" y="3140968"/>
            <a:ext cx="1152128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876256" y="3140968"/>
            <a:ext cx="1152128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991872" y="3140968"/>
            <a:ext cx="1152128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>
                <a:solidFill>
                  <a:srgbClr val="6699CC"/>
                </a:solidFill>
              </a:rPr>
              <a:t>Эволюция</a:t>
            </a:r>
            <a:endParaRPr lang="ru-RU" dirty="0">
              <a:solidFill>
                <a:srgbClr val="6699CC"/>
              </a:solidFill>
            </a:endParaRPr>
          </a:p>
        </p:txBody>
      </p:sp>
      <p:pic>
        <p:nvPicPr>
          <p:cNvPr id="25602" name="Picture 2" descr="Картинки по запросу клеточные автомат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628800"/>
            <a:ext cx="4845918" cy="48459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pit.dirty.ru/dirty/1/2010/02/25/26234-013014-75b7f319879bfc0dc39fd9c7b264f34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08720"/>
            <a:ext cx="6709399" cy="4679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 err="1" smtClean="0">
                <a:solidFill>
                  <a:srgbClr val="6699CC"/>
                </a:solidFill>
              </a:rPr>
              <a:t>WolframTones</a:t>
            </a:r>
            <a:endParaRPr lang="ru-RU" dirty="0">
              <a:solidFill>
                <a:srgbClr val="6699CC"/>
              </a:solidFill>
            </a:endParaRPr>
          </a:p>
        </p:txBody>
      </p:sp>
      <p:pic>
        <p:nvPicPr>
          <p:cNvPr id="3" name="NKM-G-10-15-1958957061-1-61243388-92-92-4-2650-52-0-5-901-8-0-0-0-0-0-0-0-0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5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1475656" y="1556792"/>
            <a:ext cx="609600" cy="609600"/>
          </a:xfrm>
          <a:prstGeom prst="rect">
            <a:avLst/>
          </a:prstGeom>
        </p:spPr>
      </p:pic>
      <p:pic>
        <p:nvPicPr>
          <p:cNvPr id="4" name="NKM-G-10-110-1958957060-0-61243392-92-92-4-2650-52-0-1-901-0-0-0-0-0-0-0-0-0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xmlns="" r:embed="rId7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6516216" y="1522156"/>
            <a:ext cx="609600" cy="609600"/>
          </a:xfrm>
          <a:prstGeom prst="rect">
            <a:avLst/>
          </a:prstGeom>
        </p:spPr>
      </p:pic>
      <p:pic>
        <p:nvPicPr>
          <p:cNvPr id="5" name="NKM-G-45-31-1234832195-0-9982-92-92-4-2906-48-0-107-308-99-542-35-513-60-130-0-0-460.mp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xmlns="" r:embed="rId8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782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2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7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538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1430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ru-RU" dirty="0" smtClean="0">
                <a:solidFill>
                  <a:srgbClr val="6699CC"/>
                </a:solidFill>
              </a:rPr>
              <a:t>Правило 184</a:t>
            </a:r>
            <a:endParaRPr lang="ru-RU" dirty="0">
              <a:solidFill>
                <a:srgbClr val="6699CC"/>
              </a:solidFill>
            </a:endParaRPr>
          </a:p>
        </p:txBody>
      </p:sp>
      <p:pic>
        <p:nvPicPr>
          <p:cNvPr id="28674" name="Picture 2" descr="https://www5a.wolframalpha.com/Calculate/MSP/MSP80520b73i0gadd62e0e00001a05de1i0f5b24bg?MSPStoreType=image/gif&amp;s=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9144000" cy="45492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76872"/>
            <a:ext cx="9144000" cy="179107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6699CC"/>
                </a:solidFill>
              </a:rPr>
              <a:t>Кодирование информации</a:t>
            </a:r>
            <a:endParaRPr lang="ru-RU" sz="6000" dirty="0">
              <a:solidFill>
                <a:srgbClr val="6699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ru-RU" dirty="0" smtClean="0"/>
              <a:t>Источники: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556792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wikipedia.ru</a:t>
            </a:r>
            <a:endParaRPr lang="ru-RU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64502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wolframalpha.com</a:t>
            </a:r>
            <a:endParaRPr lang="ru-RU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ru-RU" dirty="0" smtClean="0">
                <a:solidFill>
                  <a:srgbClr val="6699CC"/>
                </a:solidFill>
              </a:rPr>
              <a:t>Джон фон Нейман</a:t>
            </a:r>
            <a:endParaRPr lang="ru-RU" dirty="0">
              <a:solidFill>
                <a:srgbClr val="6699CC"/>
              </a:solidFill>
            </a:endParaRPr>
          </a:p>
        </p:txBody>
      </p:sp>
      <p:pic>
        <p:nvPicPr>
          <p:cNvPr id="3074" name="Picture 2" descr="https://upload.wikimedia.org/wikipedia/commons/thumb/5/5e/JohnvonNeumann-LosAlamos.gif/270px-JohnvonNeumann-LosAlamo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700808"/>
            <a:ext cx="3435846" cy="44793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>
                <a:solidFill>
                  <a:srgbClr val="6699CC"/>
                </a:solidFill>
              </a:rPr>
              <a:t>Стивен Вольфрам</a:t>
            </a:r>
            <a:endParaRPr lang="ru-RU" dirty="0">
              <a:solidFill>
                <a:srgbClr val="6699CC"/>
              </a:solidFill>
            </a:endParaRPr>
          </a:p>
        </p:txBody>
      </p:sp>
      <p:pic>
        <p:nvPicPr>
          <p:cNvPr id="1026" name="Picture 2" descr="http://www.sciencedebate2008.com/wp-content/uploads/lang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628800"/>
            <a:ext cx="5807968" cy="48641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>
                <a:solidFill>
                  <a:srgbClr val="6699CC"/>
                </a:solidFill>
              </a:rPr>
              <a:t>1 класс</a:t>
            </a:r>
            <a:endParaRPr lang="ru-RU" dirty="0">
              <a:solidFill>
                <a:srgbClr val="6699CC"/>
              </a:solidFill>
            </a:endParaRPr>
          </a:p>
        </p:txBody>
      </p:sp>
      <p:pic>
        <p:nvPicPr>
          <p:cNvPr id="17410" name="Picture 2" descr="https://www4f.wolframalpha.com/Calculate/MSP/MSP25922172823e763e77500003120bh5gf2hie76h?MSPStoreType=image/gif&amp;s=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9144000" cy="45492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>
                <a:solidFill>
                  <a:srgbClr val="6699CC"/>
                </a:solidFill>
              </a:rPr>
              <a:t>2 класс</a:t>
            </a:r>
            <a:endParaRPr lang="ru-RU" dirty="0">
              <a:solidFill>
                <a:srgbClr val="6699CC"/>
              </a:solidFill>
            </a:endParaRPr>
          </a:p>
        </p:txBody>
      </p:sp>
      <p:pic>
        <p:nvPicPr>
          <p:cNvPr id="21508" name="Picture 4" descr="https://www4f.wolframalpha.com/Calculate/MSP/MSP22741c397cgb14ce98gb0000165adfh34fb18467?MSPStoreType=image/gif&amp;s=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9144000" cy="45492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>
                <a:solidFill>
                  <a:srgbClr val="6699CC"/>
                </a:solidFill>
              </a:rPr>
              <a:t>3 класс</a:t>
            </a:r>
            <a:endParaRPr lang="ru-RU" dirty="0">
              <a:solidFill>
                <a:srgbClr val="6699CC"/>
              </a:solidFill>
            </a:endParaRPr>
          </a:p>
        </p:txBody>
      </p:sp>
      <p:pic>
        <p:nvPicPr>
          <p:cNvPr id="20482" name="Picture 2" descr="https://www4f.wolframalpha.com/Calculate/MSP/MSP1526221726d869b5fheb00004c2haaf5bf00356a?MSPStoreType=image/gif&amp;s=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9144000" cy="45492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>
                <a:solidFill>
                  <a:srgbClr val="6699CC"/>
                </a:solidFill>
              </a:rPr>
              <a:t>4 класс</a:t>
            </a:r>
            <a:endParaRPr lang="ru-RU" dirty="0">
              <a:solidFill>
                <a:srgbClr val="6699CC"/>
              </a:solidFill>
            </a:endParaRPr>
          </a:p>
        </p:txBody>
      </p:sp>
      <p:pic>
        <p:nvPicPr>
          <p:cNvPr id="19458" name="Picture 2" descr="https://www4c.wolframalpha.com/Calculate/MSP/MSP841h79deh33632877c00005910b9b84ai4d404?MSPStoreType=image/gif&amp;s=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9144000" cy="45492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>
                <a:solidFill>
                  <a:srgbClr val="6699CC"/>
                </a:solidFill>
              </a:rPr>
              <a:t>Окрестность</a:t>
            </a:r>
            <a:endParaRPr lang="ru-RU" dirty="0">
              <a:solidFill>
                <a:srgbClr val="6699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4293096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59632" y="4221088"/>
            <a:ext cx="1224136" cy="122413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483768" y="4221088"/>
            <a:ext cx="1296144" cy="1224136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076056" y="4293096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6372200" y="4293096"/>
            <a:ext cx="1296144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779912" y="4221088"/>
            <a:ext cx="1296144" cy="1224136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668344" y="4293096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578" name="Picture 2" descr="Картинки по запросу машина тьюринг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556792"/>
            <a:ext cx="4327748" cy="23999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>
                <a:solidFill>
                  <a:srgbClr val="6699CC"/>
                </a:solidFill>
              </a:rPr>
              <a:t>Код Вольфрама</a:t>
            </a:r>
            <a:endParaRPr lang="ru-RU" dirty="0">
              <a:solidFill>
                <a:srgbClr val="6699CC"/>
              </a:solidFill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2915816" y="1772816"/>
            <a:ext cx="3384376" cy="936104"/>
          </a:xfrm>
          <a:prstGeom prst="downArrow">
            <a:avLst>
              <a:gd name="adj1" fmla="val 72446"/>
              <a:gd name="adj2" fmla="val 5244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/>
              <a:t>110</a:t>
            </a:r>
            <a:endParaRPr lang="ru-RU" sz="5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43808" y="2780928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/>
              <a:t>01101110</a:t>
            </a:r>
            <a:endParaRPr lang="ru-RU" sz="54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0" y="3645024"/>
            <a:ext cx="194421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111</a:t>
            </a:r>
            <a:endParaRPr lang="ru-RU" sz="4000" dirty="0"/>
          </a:p>
        </p:txBody>
      </p:sp>
      <p:sp>
        <p:nvSpPr>
          <p:cNvPr id="7" name="Стрелка вниз 6"/>
          <p:cNvSpPr/>
          <p:nvPr/>
        </p:nvSpPr>
        <p:spPr>
          <a:xfrm>
            <a:off x="1763688" y="3645024"/>
            <a:ext cx="194421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110</a:t>
            </a:r>
            <a:endParaRPr lang="ru-RU" sz="4000" dirty="0"/>
          </a:p>
        </p:txBody>
      </p:sp>
      <p:sp>
        <p:nvSpPr>
          <p:cNvPr id="8" name="Стрелка вниз 7"/>
          <p:cNvSpPr/>
          <p:nvPr/>
        </p:nvSpPr>
        <p:spPr>
          <a:xfrm>
            <a:off x="3635896" y="3645024"/>
            <a:ext cx="194421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101</a:t>
            </a:r>
            <a:endParaRPr lang="ru-RU" sz="4000" dirty="0"/>
          </a:p>
        </p:txBody>
      </p:sp>
      <p:sp>
        <p:nvSpPr>
          <p:cNvPr id="9" name="Стрелка вниз 8"/>
          <p:cNvSpPr/>
          <p:nvPr/>
        </p:nvSpPr>
        <p:spPr>
          <a:xfrm>
            <a:off x="5436096" y="3645024"/>
            <a:ext cx="194421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100</a:t>
            </a:r>
            <a:endParaRPr lang="ru-RU" sz="4000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7199784" y="3645024"/>
            <a:ext cx="194421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011</a:t>
            </a:r>
            <a:endParaRPr lang="ru-RU" sz="4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67544" y="4509120"/>
            <a:ext cx="1080120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0</a:t>
            </a:r>
            <a:endParaRPr lang="ru-RU" sz="4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195736" y="4509120"/>
            <a:ext cx="1080120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1</a:t>
            </a:r>
            <a:endParaRPr lang="ru-RU" sz="4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39952" y="4509120"/>
            <a:ext cx="1080120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1</a:t>
            </a:r>
            <a:endParaRPr lang="ru-RU" sz="4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940152" y="4509120"/>
            <a:ext cx="1080120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0</a:t>
            </a:r>
            <a:endParaRPr lang="ru-RU" sz="4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668344" y="4509120"/>
            <a:ext cx="1080120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1</a:t>
            </a:r>
            <a:endParaRPr lang="ru-RU" sz="4000" dirty="0"/>
          </a:p>
        </p:txBody>
      </p:sp>
      <p:sp>
        <p:nvSpPr>
          <p:cNvPr id="17" name="Стрелка вниз 16"/>
          <p:cNvSpPr/>
          <p:nvPr/>
        </p:nvSpPr>
        <p:spPr>
          <a:xfrm>
            <a:off x="1763688" y="5301208"/>
            <a:ext cx="194421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010</a:t>
            </a:r>
            <a:endParaRPr lang="ru-RU" sz="4000" dirty="0"/>
          </a:p>
        </p:txBody>
      </p:sp>
      <p:sp>
        <p:nvSpPr>
          <p:cNvPr id="18" name="Стрелка вниз 17"/>
          <p:cNvSpPr/>
          <p:nvPr/>
        </p:nvSpPr>
        <p:spPr>
          <a:xfrm>
            <a:off x="3707904" y="5301208"/>
            <a:ext cx="194421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001</a:t>
            </a:r>
            <a:endParaRPr lang="ru-RU" sz="4000" dirty="0"/>
          </a:p>
        </p:txBody>
      </p:sp>
      <p:sp>
        <p:nvSpPr>
          <p:cNvPr id="19" name="Стрелка вниз 18"/>
          <p:cNvSpPr/>
          <p:nvPr/>
        </p:nvSpPr>
        <p:spPr>
          <a:xfrm>
            <a:off x="5508104" y="5301208"/>
            <a:ext cx="194421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000</a:t>
            </a:r>
            <a:endParaRPr lang="ru-RU" sz="40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195736" y="6137920"/>
            <a:ext cx="1080120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1</a:t>
            </a:r>
            <a:endParaRPr lang="ru-RU" sz="4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139952" y="6137920"/>
            <a:ext cx="1080120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1</a:t>
            </a:r>
            <a:endParaRPr lang="ru-RU" sz="40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5940152" y="6137920"/>
            <a:ext cx="1080120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0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48</Words>
  <Application>Microsoft Office PowerPoint</Application>
  <PresentationFormat>Экран (4:3)</PresentationFormat>
  <Paragraphs>35</Paragraphs>
  <Slides>15</Slides>
  <Notes>0</Notes>
  <HiddenSlides>0</HiddenSlides>
  <MMClips>3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Клеточные автоматы</vt:lpstr>
      <vt:lpstr>Джон фон Нейман</vt:lpstr>
      <vt:lpstr>Стивен Вольфрам</vt:lpstr>
      <vt:lpstr>1 класс</vt:lpstr>
      <vt:lpstr>2 класс</vt:lpstr>
      <vt:lpstr>3 класс</vt:lpstr>
      <vt:lpstr>4 класс</vt:lpstr>
      <vt:lpstr>Окрестность</vt:lpstr>
      <vt:lpstr>Код Вольфрама</vt:lpstr>
      <vt:lpstr>Эволюция</vt:lpstr>
      <vt:lpstr>Слайд 11</vt:lpstr>
      <vt:lpstr>WolframTones</vt:lpstr>
      <vt:lpstr>Правило 184</vt:lpstr>
      <vt:lpstr>Кодирование информации</vt:lpstr>
      <vt:lpstr>Источники: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Элементарные клеточные автоматы</dc:title>
  <dc:creator>Admin</dc:creator>
  <cp:lastModifiedBy>Admin</cp:lastModifiedBy>
  <cp:revision>16</cp:revision>
  <dcterms:created xsi:type="dcterms:W3CDTF">2017-01-19T13:39:46Z</dcterms:created>
  <dcterms:modified xsi:type="dcterms:W3CDTF">2017-02-27T14:53:15Z</dcterms:modified>
</cp:coreProperties>
</file>