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628800"/>
            <a:ext cx="9144000" cy="1470025"/>
          </a:xfrm>
        </p:spPr>
        <p:txBody>
          <a:bodyPr/>
          <a:lstStyle/>
          <a:p>
            <a:r>
              <a:rPr lang="ru-RU" dirty="0" smtClean="0"/>
              <a:t>Алгоритм шифрования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5445224"/>
            <a:ext cx="6400800" cy="1752600"/>
          </a:xfrm>
        </p:spPr>
        <p:txBody>
          <a:bodyPr/>
          <a:lstStyle/>
          <a:p>
            <a:pPr algn="r"/>
            <a:r>
              <a:rPr lang="ru-RU" sz="2000" dirty="0" smtClean="0"/>
              <a:t>ГБОУ Гимназия №1538</a:t>
            </a:r>
          </a:p>
          <a:p>
            <a:pPr algn="r"/>
            <a:r>
              <a:rPr lang="ru-RU" sz="2000" dirty="0" smtClean="0"/>
              <a:t>Чистобаев Андрей Андреевич</a:t>
            </a:r>
          </a:p>
          <a:p>
            <a:pPr algn="r"/>
            <a:r>
              <a:rPr lang="ru-RU" sz="2000" dirty="0" smtClean="0"/>
              <a:t>Под руководством Носковой Людмилы Николаевны</a:t>
            </a:r>
          </a:p>
          <a:p>
            <a:pPr algn="r"/>
            <a:endParaRPr lang="ru-RU" sz="16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3408"/>
            <a:ext cx="9144000" cy="1143000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pic>
        <p:nvPicPr>
          <p:cNvPr id="19458" name="Picture 2" descr="Картинки по запросу бесполезност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980728"/>
            <a:ext cx="5877272" cy="5877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3408"/>
            <a:ext cx="9144000" cy="1143000"/>
          </a:xfrm>
        </p:spPr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33256"/>
            <a:ext cx="9144000" cy="11247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500" dirty="0" smtClean="0"/>
              <a:t>Клетка может </a:t>
            </a:r>
            <a:r>
              <a:rPr lang="ru-RU" sz="2700" dirty="0" smtClean="0"/>
              <a:t>иметь</a:t>
            </a:r>
            <a:r>
              <a:rPr lang="ru-RU" sz="2500" dirty="0" smtClean="0"/>
              <a:t> 2 состояния, как и бит двоичного числа.</a:t>
            </a:r>
            <a:endParaRPr lang="ru-RU" sz="2500" dirty="0"/>
          </a:p>
        </p:txBody>
      </p:sp>
      <p:pic>
        <p:nvPicPr>
          <p:cNvPr id="5124" name="Picture 4" descr="Картинки по запросу элементарные клеточные автомат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4572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3408"/>
            <a:ext cx="9144000" cy="1143000"/>
          </a:xfrm>
        </p:spPr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pic>
        <p:nvPicPr>
          <p:cNvPr id="4" name="Содержимое 3" descr="Untitled 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764704"/>
            <a:ext cx="4536504" cy="609329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3408"/>
            <a:ext cx="9144000" cy="1143000"/>
          </a:xfrm>
        </p:spPr>
        <p:txBody>
          <a:bodyPr/>
          <a:lstStyle/>
          <a:p>
            <a:r>
              <a:rPr lang="ru-RU" dirty="0" smtClean="0"/>
              <a:t>Шифрование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44008" y="764704"/>
            <a:ext cx="3384376" cy="86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110 a</a:t>
            </a:r>
            <a:endParaRPr lang="ru-RU" sz="8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59624" y="2060848"/>
            <a:ext cx="3384376" cy="8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01100001</a:t>
            </a:r>
            <a:endParaRPr lang="ru-RU" sz="5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2060848"/>
            <a:ext cx="3384376" cy="8640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01101110</a:t>
            </a:r>
            <a:endParaRPr lang="ru-RU" sz="5400" dirty="0"/>
          </a:p>
        </p:txBody>
      </p:sp>
      <p:sp>
        <p:nvSpPr>
          <p:cNvPr id="7" name="Стрелка вниз 6"/>
          <p:cNvSpPr/>
          <p:nvPr/>
        </p:nvSpPr>
        <p:spPr>
          <a:xfrm>
            <a:off x="6948264" y="1628800"/>
            <a:ext cx="86409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углом вверх 7"/>
          <p:cNvSpPr/>
          <p:nvPr/>
        </p:nvSpPr>
        <p:spPr>
          <a:xfrm rot="10800000">
            <a:off x="2627784" y="1124744"/>
            <a:ext cx="2016224" cy="936104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7092280" y="2924944"/>
            <a:ext cx="720080" cy="1800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углом вверх 9"/>
          <p:cNvSpPr/>
          <p:nvPr/>
        </p:nvSpPr>
        <p:spPr>
          <a:xfrm rot="5400000">
            <a:off x="4211960" y="1340768"/>
            <a:ext cx="1440160" cy="4608512"/>
          </a:xfrm>
          <a:prstGeom prst="bentUpArrow">
            <a:avLst>
              <a:gd name="adj1" fmla="val 25000"/>
              <a:gd name="adj2" fmla="val 25488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796136" y="4725144"/>
            <a:ext cx="3347864" cy="8640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11100011</a:t>
            </a:r>
            <a:endParaRPr lang="ru-RU" sz="5400" dirty="0"/>
          </a:p>
        </p:txBody>
      </p:sp>
      <p:sp>
        <p:nvSpPr>
          <p:cNvPr id="12" name="Стрелка влево 11"/>
          <p:cNvSpPr/>
          <p:nvPr/>
        </p:nvSpPr>
        <p:spPr>
          <a:xfrm>
            <a:off x="3779912" y="4797152"/>
            <a:ext cx="2016224" cy="720080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4725144"/>
            <a:ext cx="3384376" cy="864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ã</a:t>
            </a:r>
            <a:endParaRPr lang="ru-RU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43408"/>
            <a:ext cx="9144000" cy="1143000"/>
          </a:xfrm>
        </p:spPr>
        <p:txBody>
          <a:bodyPr/>
          <a:lstStyle/>
          <a:p>
            <a:r>
              <a:rPr lang="ru-RU" dirty="0" smtClean="0"/>
              <a:t>Коллизии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0" y="620688"/>
            <a:ext cx="7056784" cy="623731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/>
              <a:t>Ключи</a:t>
            </a:r>
          </a:p>
          <a:p>
            <a:pPr algn="ctr"/>
            <a:endParaRPr lang="ru-RU" sz="5400" dirty="0" smtClean="0"/>
          </a:p>
          <a:p>
            <a:pPr algn="ctr"/>
            <a:endParaRPr lang="ru-RU" sz="5400" dirty="0" smtClean="0"/>
          </a:p>
          <a:p>
            <a:pPr algn="ctr"/>
            <a:endParaRPr lang="ru-RU" sz="5400" dirty="0"/>
          </a:p>
        </p:txBody>
      </p:sp>
      <p:sp>
        <p:nvSpPr>
          <p:cNvPr id="5" name="Овал 4"/>
          <p:cNvSpPr/>
          <p:nvPr/>
        </p:nvSpPr>
        <p:spPr>
          <a:xfrm>
            <a:off x="755576" y="3284984"/>
            <a:ext cx="3240360" cy="302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15 51 85 105 150 170 204 240</a:t>
            </a:r>
            <a:endParaRPr lang="ru-RU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/>
          <a:lstStyle/>
          <a:p>
            <a:r>
              <a:rPr lang="ru-RU" dirty="0" smtClean="0"/>
              <a:t>Дешифрование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20688"/>
            <a:ext cx="37444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/>
              <a:t>240 </a:t>
            </a:r>
            <a:r>
              <a:rPr lang="en-US" sz="5400" dirty="0" smtClean="0"/>
              <a:t>a</a:t>
            </a:r>
            <a:endParaRPr lang="ru-RU" sz="5400" dirty="0"/>
          </a:p>
        </p:txBody>
      </p:sp>
      <p:sp>
        <p:nvSpPr>
          <p:cNvPr id="5" name="Стрелка вниз 4"/>
          <p:cNvSpPr/>
          <p:nvPr/>
        </p:nvSpPr>
        <p:spPr>
          <a:xfrm>
            <a:off x="1835696" y="1556792"/>
            <a:ext cx="72008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276872"/>
            <a:ext cx="3744416" cy="936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0</a:t>
            </a:r>
            <a:endParaRPr lang="ru-RU" sz="5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76056" y="620688"/>
            <a:ext cx="3744416" cy="936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170 0</a:t>
            </a:r>
            <a:endParaRPr lang="ru-RU" sz="5400" dirty="0"/>
          </a:p>
        </p:txBody>
      </p:sp>
      <p:sp>
        <p:nvSpPr>
          <p:cNvPr id="8" name="Стрелка вниз 7"/>
          <p:cNvSpPr/>
          <p:nvPr/>
        </p:nvSpPr>
        <p:spPr>
          <a:xfrm>
            <a:off x="6516216" y="1556792"/>
            <a:ext cx="792088" cy="72008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076056" y="2276872"/>
            <a:ext cx="37444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a</a:t>
            </a:r>
            <a:endParaRPr lang="ru-RU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1143000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331640" y="764704"/>
            <a:ext cx="6264696" cy="5832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/>
              <a:t>Класс</a:t>
            </a:r>
            <a:r>
              <a:rPr lang="en-US" sz="5400" dirty="0" smtClean="0"/>
              <a:t> Field</a:t>
            </a:r>
            <a:r>
              <a:rPr lang="ru-RU" sz="5400" dirty="0" smtClean="0"/>
              <a:t> </a:t>
            </a:r>
            <a:endParaRPr lang="ru-RU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1844824"/>
            <a:ext cx="1241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length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5229200"/>
            <a:ext cx="1408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current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4581128"/>
            <a:ext cx="915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next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2492896"/>
            <a:ext cx="841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rule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204864"/>
            <a:ext cx="1710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r>
              <a:rPr lang="en-US" sz="3200" dirty="0" smtClean="0"/>
              <a:t>ncrypt()</a:t>
            </a:r>
            <a:endParaRPr lang="ru-RU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87424"/>
            <a:ext cx="9144000" cy="11569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Взлом</a:t>
            </a:r>
            <a:endParaRPr lang="ru-RU" sz="3600" dirty="0"/>
          </a:p>
        </p:txBody>
      </p:sp>
      <p:pic>
        <p:nvPicPr>
          <p:cNvPr id="4" name="Рисунок 3" descr="C:\Users\Admin\Downloads\Untitled Diagra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04664"/>
            <a:ext cx="5112568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63</Words>
  <Application>Microsoft Office PowerPoint</Application>
  <PresentationFormat>Экран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Алгоритм шифрования</vt:lpstr>
      <vt:lpstr>Проблема</vt:lpstr>
      <vt:lpstr>Слайд 3</vt:lpstr>
      <vt:lpstr>Алгоритм</vt:lpstr>
      <vt:lpstr>Шифрование</vt:lpstr>
      <vt:lpstr>Коллизии</vt:lpstr>
      <vt:lpstr>Дешифрование</vt:lpstr>
      <vt:lpstr>Реализация</vt:lpstr>
      <vt:lpstr>Взлом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шифрования</dc:title>
  <dc:creator>Admin</dc:creator>
  <cp:lastModifiedBy>Admin</cp:lastModifiedBy>
  <cp:revision>10</cp:revision>
  <dcterms:created xsi:type="dcterms:W3CDTF">2017-04-04T15:04:55Z</dcterms:created>
  <dcterms:modified xsi:type="dcterms:W3CDTF">2017-04-04T16:38:39Z</dcterms:modified>
</cp:coreProperties>
</file>