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09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22AEE-359B-4672-93D2-7A128BCF8327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2CDE1-7EE9-4E6F-B8EA-CA5827871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CDE1-7EE9-4E6F-B8EA-CA58278717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84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196752"/>
            <a:ext cx="9144000" cy="1470025"/>
          </a:xfrm>
        </p:spPr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5">
                    <a:lumMod val="75000"/>
                  </a:schemeClr>
                </a:solidFill>
              </a:rPr>
              <a:t>Алгоритм шифрования</a:t>
            </a:r>
            <a:endParaRPr lang="ru-RU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56698" y="5475815"/>
            <a:ext cx="6400800" cy="1366161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/>
              <a:t>Чистобаев Андрей</a:t>
            </a:r>
          </a:p>
          <a:p>
            <a:pPr algn="r"/>
            <a:r>
              <a:rPr lang="ru-RU" sz="1800" dirty="0" smtClean="0"/>
              <a:t>Дергачёва Алевтина Николаевна</a:t>
            </a:r>
          </a:p>
          <a:p>
            <a:pPr algn="r"/>
            <a:r>
              <a:rPr lang="ru-RU" sz="1800" dirty="0" smtClean="0"/>
              <a:t>Носкова Людмила Николаевна</a:t>
            </a:r>
          </a:p>
          <a:p>
            <a:pPr algn="r"/>
            <a:r>
              <a:rPr lang="ru-RU" sz="1800" dirty="0" smtClean="0"/>
              <a:t>ГБОУ Гимназия №1538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246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Выводы</a:t>
            </a:r>
            <a:endParaRPr lang="ru-R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517232"/>
            <a:ext cx="9144000" cy="134076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Существует множество путей улучшить производительность, получая тот же результат.</a:t>
            </a:r>
            <a:endParaRPr lang="ru-RU" dirty="0"/>
          </a:p>
        </p:txBody>
      </p:sp>
      <p:pic>
        <p:nvPicPr>
          <p:cNvPr id="7170" name="Picture 2" descr="http://firestock.ru/wp-content/uploads/2013/08/shutterstock_676602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4196408" cy="419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3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Проблема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0112" y="1600200"/>
            <a:ext cx="3106688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Логотип группировки </a:t>
            </a:r>
            <a:r>
              <a:rPr lang="en-US" dirty="0"/>
              <a:t>A</a:t>
            </a:r>
            <a:r>
              <a:rPr lang="en-US" dirty="0" smtClean="0"/>
              <a:t>nonymous</a:t>
            </a:r>
            <a:endParaRPr lang="ru-RU" dirty="0"/>
          </a:p>
        </p:txBody>
      </p:sp>
      <p:pic>
        <p:nvPicPr>
          <p:cNvPr id="1026" name="Picture 2" descr="Anonymous emblem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38884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Задачи</a:t>
            </a:r>
            <a:endParaRPr lang="ru-R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445224"/>
          </a:xfrm>
        </p:spPr>
        <p:txBody>
          <a:bodyPr/>
          <a:lstStyle/>
          <a:p>
            <a:r>
              <a:rPr lang="ru-RU" dirty="0" smtClean="0"/>
              <a:t>Изучить основы работы клеточных автоматов</a:t>
            </a:r>
          </a:p>
          <a:p>
            <a:r>
              <a:rPr lang="ru-RU" dirty="0" smtClean="0"/>
              <a:t>Узнать основные термины криптографии и научиться ими пользоваться</a:t>
            </a:r>
          </a:p>
          <a:p>
            <a:r>
              <a:rPr lang="ru-RU" dirty="0" smtClean="0"/>
              <a:t>Реализовать алгоритм в виде программы</a:t>
            </a:r>
          </a:p>
          <a:p>
            <a:r>
              <a:rPr lang="ru-RU" dirty="0" smtClean="0"/>
              <a:t>Протестировать программу</a:t>
            </a:r>
          </a:p>
          <a:p>
            <a:r>
              <a:rPr lang="ru-RU" dirty="0" smtClean="0"/>
              <a:t>Выложить реализацию в свободный доступ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8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Почему клеточные автоматы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ru-R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 descr="CA rule30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41976"/>
            <a:ext cx="8280920" cy="41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3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Симулятор</a:t>
            </a:r>
            <a:endParaRPr lang="ru-R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877272"/>
            <a:ext cx="9144000" cy="9807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Версия симулятора для </a:t>
            </a:r>
            <a:r>
              <a:rPr lang="en-US" dirty="0" smtClean="0"/>
              <a:t>Android, </a:t>
            </a:r>
            <a:r>
              <a:rPr lang="ru-RU" dirty="0" smtClean="0"/>
              <a:t>выводящая эволюцию элементарного клеточного автомата из одной точки</a:t>
            </a:r>
            <a:endParaRPr lang="ru-RU" dirty="0"/>
          </a:p>
        </p:txBody>
      </p:sp>
      <p:pic>
        <p:nvPicPr>
          <p:cNvPr id="3074" name="Picture 2" descr="https://cs7062.userapi.com/c636323/v636323294/4ff4b/L-anWl-V-J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" y="1196752"/>
            <a:ext cx="338898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s7062.userapi.com/c636323/v636323294/4ff52/-so6zXgY5p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96752"/>
            <a:ext cx="332705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03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Шифровальщик</a:t>
            </a:r>
            <a:endParaRPr lang="ru-R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301208"/>
            <a:ext cx="9144000" cy="155679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Тест, выводящий коды всех символов </a:t>
            </a:r>
            <a:r>
              <a:rPr lang="en-US" dirty="0" smtClean="0"/>
              <a:t>Unicode</a:t>
            </a:r>
            <a:r>
              <a:rPr lang="ru-RU" dirty="0" smtClean="0"/>
              <a:t>, зашифрованные при помощи правила 110.</a:t>
            </a:r>
            <a:endParaRPr lang="ru-RU" dirty="0"/>
          </a:p>
        </p:txBody>
      </p:sp>
      <p:pic>
        <p:nvPicPr>
          <p:cNvPr id="4098" name="Picture 2" descr="https://cs7062.userapi.com/c636323/v636323294/4ff6d/q1poKKc0w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196752"/>
            <a:ext cx="2759968" cy="413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34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Коллизии</a:t>
            </a:r>
            <a:endParaRPr lang="ru-R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Lime = time</a:t>
            </a:r>
          </a:p>
          <a:p>
            <a:pPr marL="0" indent="0">
              <a:buNone/>
            </a:pPr>
            <a:r>
              <a:rPr lang="en-US" dirty="0" smtClean="0"/>
              <a:t>Look = took</a:t>
            </a:r>
          </a:p>
          <a:p>
            <a:pPr marL="0" indent="0">
              <a:buNone/>
            </a:pPr>
            <a:r>
              <a:rPr lang="en-US" dirty="0" smtClean="0"/>
              <a:t>Light = tight</a:t>
            </a:r>
          </a:p>
          <a:p>
            <a:pPr marL="0" indent="0">
              <a:buNone/>
            </a:pPr>
            <a:r>
              <a:rPr lang="ru-RU" dirty="0" smtClean="0"/>
              <a:t>Как такое возможно?</a:t>
            </a:r>
          </a:p>
          <a:p>
            <a:pPr marL="0" indent="0">
              <a:buNone/>
            </a:pPr>
            <a:r>
              <a:rPr lang="ru-RU" dirty="0" smtClean="0"/>
              <a:t>Потому что </a:t>
            </a:r>
            <a:r>
              <a:rPr lang="en-US" dirty="0" smtClean="0"/>
              <a:t>L </a:t>
            </a:r>
            <a:r>
              <a:rPr lang="ru-RU" dirty="0" smtClean="0"/>
              <a:t>и </a:t>
            </a:r>
            <a:r>
              <a:rPr lang="en-US" dirty="0" smtClean="0"/>
              <a:t>t </a:t>
            </a:r>
            <a:r>
              <a:rPr lang="ru-RU" dirty="0" smtClean="0"/>
              <a:t>одинаково шифруются в </a:t>
            </a:r>
            <a:r>
              <a:rPr lang="en-US" dirty="0" smtClean="0"/>
              <a:t>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И такие случаи не редкость в правиле 110.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76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Многобайтовые кодировки</a:t>
            </a:r>
            <a:endParaRPr lang="ru-R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445224"/>
            <a:ext cx="9144000" cy="14127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Точный размер переменных не определён в стандарте </a:t>
            </a:r>
            <a:r>
              <a:rPr lang="en-US" dirty="0" smtClean="0"/>
              <a:t>C++</a:t>
            </a:r>
            <a:r>
              <a:rPr lang="ru-RU" dirty="0" smtClean="0"/>
              <a:t>. Но определены минимальные границы значений.</a:t>
            </a:r>
            <a:endParaRPr lang="ru-RU" dirty="0"/>
          </a:p>
        </p:txBody>
      </p:sp>
      <p:pic>
        <p:nvPicPr>
          <p:cNvPr id="5122" name="Picture 2" descr="http://codel10n.com/wp-content/uploads/2015/06/unicode-8-1024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28800"/>
            <a:ext cx="3560912" cy="356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Производительность</a:t>
            </a:r>
            <a:endParaRPr lang="ru-R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229200"/>
            <a:ext cx="9144000" cy="16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Результаты тестов можно сравнить только с прошлыми, потому что другой реализации найдено не было.</a:t>
            </a:r>
            <a:endParaRPr lang="ru-RU" dirty="0"/>
          </a:p>
        </p:txBody>
      </p:sp>
      <p:pic>
        <p:nvPicPr>
          <p:cNvPr id="6146" name="Picture 2" descr="http://www.kolobochek.ru/wp-content/uploads/2011/07/0de0a544a6b3_13C91/4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68760"/>
            <a:ext cx="3992116" cy="399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7013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158</Words>
  <Application>Microsoft Office PowerPoint</Application>
  <PresentationFormat>Экран (4:3)</PresentationFormat>
  <Paragraphs>32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Алгоритм шифрования</vt:lpstr>
      <vt:lpstr>Проблема</vt:lpstr>
      <vt:lpstr>Задачи</vt:lpstr>
      <vt:lpstr>Почему клеточные автоматы?</vt:lpstr>
      <vt:lpstr>Симулятор</vt:lpstr>
      <vt:lpstr>Шифровальщик</vt:lpstr>
      <vt:lpstr>Коллизии</vt:lpstr>
      <vt:lpstr>Многобайтовые кодировки</vt:lpstr>
      <vt:lpstr>Производительность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шифрования</dc:title>
  <dc:creator>1</dc:creator>
  <cp:lastModifiedBy>1</cp:lastModifiedBy>
  <cp:revision>5</cp:revision>
  <dcterms:created xsi:type="dcterms:W3CDTF">2017-03-10T11:49:41Z</dcterms:created>
  <dcterms:modified xsi:type="dcterms:W3CDTF">2017-03-10T12:53:50Z</dcterms:modified>
</cp:coreProperties>
</file>