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470025"/>
          </a:xfrm>
        </p:spPr>
        <p:txBody>
          <a:bodyPr/>
          <a:lstStyle/>
          <a:p>
            <a:r>
              <a:rPr lang="ru-RU" dirty="0" smtClean="0"/>
              <a:t>Алгоритм шифрования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445224"/>
            <a:ext cx="6400800" cy="1752600"/>
          </a:xfrm>
        </p:spPr>
        <p:txBody>
          <a:bodyPr/>
          <a:lstStyle/>
          <a:p>
            <a:pPr algn="r"/>
            <a:r>
              <a:rPr lang="ru-RU" sz="2000" dirty="0" smtClean="0"/>
              <a:t>ГБОУ Гимназия №1538</a:t>
            </a:r>
          </a:p>
          <a:p>
            <a:pPr algn="r"/>
            <a:r>
              <a:rPr lang="ru-RU" sz="2000" dirty="0" smtClean="0"/>
              <a:t>Чистобаев Андрей Андреевич</a:t>
            </a:r>
          </a:p>
          <a:p>
            <a:pPr algn="r"/>
            <a:r>
              <a:rPr lang="ru-RU" sz="2000" dirty="0" smtClean="0"/>
              <a:t>Под руководством Носковой Людмилы Николаевны</a:t>
            </a:r>
          </a:p>
          <a:p>
            <a:pPr algn="r"/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33256"/>
            <a:ext cx="9144000" cy="1124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500" dirty="0" smtClean="0"/>
              <a:t>Клетка может </a:t>
            </a:r>
            <a:r>
              <a:rPr lang="ru-RU" sz="2700" dirty="0" smtClean="0"/>
              <a:t>иметь</a:t>
            </a:r>
            <a:r>
              <a:rPr lang="ru-RU" sz="2500" dirty="0" smtClean="0"/>
              <a:t> 2 состояния, как и бит двоичного числа.</a:t>
            </a:r>
            <a:endParaRPr lang="ru-RU" sz="2500" dirty="0"/>
          </a:p>
        </p:txBody>
      </p:sp>
      <p:pic>
        <p:nvPicPr>
          <p:cNvPr id="5124" name="Picture 4" descr="Картинки по запросу элементарные клеточные автомат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57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4" name="Содержимое 3" descr="Untitled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764704"/>
            <a:ext cx="4536504" cy="6093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44008" y="764704"/>
            <a:ext cx="3384376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110 a</a:t>
            </a:r>
            <a:endParaRPr lang="ru-RU" sz="8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59624" y="2060848"/>
            <a:ext cx="3384376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01100001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060848"/>
            <a:ext cx="3384376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01101110</a:t>
            </a:r>
            <a:endParaRPr lang="ru-RU" sz="54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6948264" y="1628800"/>
            <a:ext cx="86409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углом вверх 7"/>
          <p:cNvSpPr/>
          <p:nvPr/>
        </p:nvSpPr>
        <p:spPr>
          <a:xfrm rot="10800000">
            <a:off x="2627784" y="1124744"/>
            <a:ext cx="2016224" cy="936104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7092280" y="2924944"/>
            <a:ext cx="720080" cy="18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вверх 9"/>
          <p:cNvSpPr/>
          <p:nvPr/>
        </p:nvSpPr>
        <p:spPr>
          <a:xfrm rot="5400000">
            <a:off x="4211960" y="1340768"/>
            <a:ext cx="1440160" cy="4608512"/>
          </a:xfrm>
          <a:prstGeom prst="bentUpArrow">
            <a:avLst>
              <a:gd name="adj1" fmla="val 25000"/>
              <a:gd name="adj2" fmla="val 25488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96136" y="4725144"/>
            <a:ext cx="3347864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11100011</a:t>
            </a:r>
            <a:endParaRPr lang="ru-RU" sz="5400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3779912" y="4797152"/>
            <a:ext cx="2016224" cy="72008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4725144"/>
            <a:ext cx="3384376" cy="864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ã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Коллизии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0" y="546581"/>
            <a:ext cx="6444208" cy="573325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Ключи</a:t>
            </a:r>
          </a:p>
          <a:p>
            <a:pPr algn="ctr"/>
            <a:endParaRPr lang="ru-RU" sz="5400" dirty="0" smtClean="0"/>
          </a:p>
          <a:p>
            <a:pPr algn="ctr"/>
            <a:endParaRPr lang="ru-RU" sz="5400" dirty="0" smtClean="0"/>
          </a:p>
          <a:p>
            <a:pPr algn="ctr"/>
            <a:endParaRPr lang="ru-RU" sz="5400" dirty="0"/>
          </a:p>
        </p:txBody>
      </p:sp>
      <p:sp>
        <p:nvSpPr>
          <p:cNvPr id="5" name="Овал 4"/>
          <p:cNvSpPr/>
          <p:nvPr/>
        </p:nvSpPr>
        <p:spPr>
          <a:xfrm>
            <a:off x="899592" y="2780928"/>
            <a:ext cx="3240360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15 51 85 105 150 170 204 240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03049" y="5788645"/>
            <a:ext cx="39409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  <a:r>
              <a:rPr lang="en-US" sz="3200" b="1" baseline="-25000" dirty="0" smtClean="0"/>
              <a:t>110</a:t>
            </a:r>
            <a:r>
              <a:rPr lang="en-US" sz="3200" b="1" dirty="0" smtClean="0"/>
              <a:t>(</a:t>
            </a:r>
            <a:r>
              <a:rPr lang="en-US" sz="3200" i="1" dirty="0" smtClean="0"/>
              <a:t>Lime</a:t>
            </a:r>
            <a:r>
              <a:rPr lang="en-US" sz="3200" b="1" dirty="0" smtClean="0"/>
              <a:t>)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=</a:t>
            </a:r>
            <a:r>
              <a:rPr lang="en-US" sz="3200" dirty="0" smtClean="0"/>
              <a:t> </a:t>
            </a:r>
            <a:r>
              <a:rPr lang="en-US" sz="3200" b="1" dirty="0"/>
              <a:t>E</a:t>
            </a:r>
            <a:r>
              <a:rPr lang="en-US" sz="3200" b="1" baseline="-25000" dirty="0" smtClean="0"/>
              <a:t>110</a:t>
            </a:r>
            <a:r>
              <a:rPr lang="en-US" sz="3200" b="1" dirty="0" smtClean="0"/>
              <a:t>(</a:t>
            </a:r>
            <a:r>
              <a:rPr lang="en-US" sz="3200" i="1" dirty="0" smtClean="0"/>
              <a:t>time</a:t>
            </a:r>
            <a:r>
              <a:rPr lang="en-US" sz="3200" b="1" dirty="0" smtClean="0"/>
              <a:t>)</a:t>
            </a:r>
          </a:p>
          <a:p>
            <a:r>
              <a:rPr lang="en-US" sz="3200" b="1" dirty="0"/>
              <a:t>E</a:t>
            </a:r>
            <a:r>
              <a:rPr lang="en-US" sz="3200" b="1" baseline="-25000" dirty="0" smtClean="0"/>
              <a:t>110</a:t>
            </a:r>
            <a:r>
              <a:rPr lang="en-US" sz="3200" b="1" dirty="0" smtClean="0"/>
              <a:t>(</a:t>
            </a:r>
            <a:r>
              <a:rPr lang="en-US" sz="3200" i="1" dirty="0" smtClean="0"/>
              <a:t>Light</a:t>
            </a:r>
            <a:r>
              <a:rPr lang="en-US" sz="3200" b="1" dirty="0" smtClean="0"/>
              <a:t>)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=</a:t>
            </a:r>
            <a:r>
              <a:rPr lang="en-US" sz="3200" dirty="0" smtClean="0"/>
              <a:t> </a:t>
            </a:r>
            <a:r>
              <a:rPr lang="en-US" sz="3200" b="1" dirty="0"/>
              <a:t>E</a:t>
            </a:r>
            <a:r>
              <a:rPr lang="en-US" sz="3200" b="1" baseline="-25000" dirty="0" smtClean="0"/>
              <a:t>110</a:t>
            </a:r>
            <a:r>
              <a:rPr lang="en-US" sz="3200" b="1" dirty="0" smtClean="0"/>
              <a:t>(</a:t>
            </a:r>
            <a:r>
              <a:rPr lang="en-US" sz="3200" i="1" dirty="0" smtClean="0"/>
              <a:t>tight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/>
          <a:lstStyle/>
          <a:p>
            <a:r>
              <a:rPr lang="ru-RU" dirty="0" smtClean="0"/>
              <a:t>Дешифрование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20688"/>
            <a:ext cx="37444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240 </a:t>
            </a:r>
            <a:r>
              <a:rPr lang="en-US" sz="5400" dirty="0" smtClean="0"/>
              <a:t>a</a:t>
            </a:r>
            <a:endParaRPr lang="ru-RU" sz="54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835696" y="1556792"/>
            <a:ext cx="72008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76872"/>
            <a:ext cx="3744416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0</a:t>
            </a:r>
            <a:endParaRPr lang="ru-RU" sz="5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620688"/>
            <a:ext cx="3744416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170 0</a:t>
            </a:r>
            <a:endParaRPr lang="ru-RU" sz="54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6516216" y="1556792"/>
            <a:ext cx="792088" cy="72008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76056" y="2276872"/>
            <a:ext cx="37444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331640" y="764704"/>
            <a:ext cx="6264696" cy="5832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Класс</a:t>
            </a:r>
            <a:r>
              <a:rPr lang="en-US" sz="5400" dirty="0" smtClean="0"/>
              <a:t> Field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844824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length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5229200"/>
            <a:ext cx="140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current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4581128"/>
            <a:ext cx="915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next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2492896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rule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204864"/>
            <a:ext cx="171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encrypt()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7424"/>
            <a:ext cx="9144000" cy="11569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Взлом</a:t>
            </a:r>
            <a:endParaRPr lang="ru-RU" sz="3600" dirty="0"/>
          </a:p>
        </p:txBody>
      </p:sp>
      <p:pic>
        <p:nvPicPr>
          <p:cNvPr id="4" name="Рисунок 3" descr="C:\Users\Admin\Downloads\Untitled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4664"/>
            <a:ext cx="5112568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pic>
        <p:nvPicPr>
          <p:cNvPr id="19458" name="Picture 2" descr="Картинки по запросу бесполезнос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980728"/>
            <a:ext cx="5877272" cy="5877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73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Алгоритм шифрования</vt:lpstr>
      <vt:lpstr>Проблема</vt:lpstr>
      <vt:lpstr>Алгоритм</vt:lpstr>
      <vt:lpstr>Шифрование</vt:lpstr>
      <vt:lpstr>Коллизии</vt:lpstr>
      <vt:lpstr>Дешифрование</vt:lpstr>
      <vt:lpstr>Реализация</vt:lpstr>
      <vt:lpstr>Взлом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шифрования</dc:title>
  <dc:creator>Admin</dc:creator>
  <cp:lastModifiedBy>user</cp:lastModifiedBy>
  <cp:revision>16</cp:revision>
  <dcterms:created xsi:type="dcterms:W3CDTF">2017-04-04T15:04:55Z</dcterms:created>
  <dcterms:modified xsi:type="dcterms:W3CDTF">2017-04-07T13:34:36Z</dcterms:modified>
</cp:coreProperties>
</file>