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7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4" r:id="rId29"/>
    <p:sldId id="275" r:id="rId30"/>
    <p:sldId id="273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11E33-9881-4656-AC2D-EA7F4FAFC5C0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9860F1-18C1-4001-A9A6-826E0B2C8D20}">
      <dgm:prSet/>
      <dgm:spPr/>
      <dgm:t>
        <a:bodyPr/>
        <a:lstStyle/>
        <a:p>
          <a:r>
            <a:rPr lang="en-US"/>
            <a:t>Who is you target audience?</a:t>
          </a:r>
        </a:p>
      </dgm:t>
    </dgm:pt>
    <dgm:pt modelId="{9C20686B-C7A8-4A08-A348-74EDF053B5B9}" type="parTrans" cxnId="{BD764CE7-E28E-4CFA-A978-D1CDDF140498}">
      <dgm:prSet/>
      <dgm:spPr/>
      <dgm:t>
        <a:bodyPr/>
        <a:lstStyle/>
        <a:p>
          <a:endParaRPr lang="en-US"/>
        </a:p>
      </dgm:t>
    </dgm:pt>
    <dgm:pt modelId="{74CBBDD9-12BC-4BAA-AB0B-0795444D198B}" type="sibTrans" cxnId="{BD764CE7-E28E-4CFA-A978-D1CDDF140498}">
      <dgm:prSet/>
      <dgm:spPr/>
      <dgm:t>
        <a:bodyPr/>
        <a:lstStyle/>
        <a:p>
          <a:endParaRPr lang="en-US"/>
        </a:p>
      </dgm:t>
    </dgm:pt>
    <dgm:pt modelId="{EAF974F8-60B8-4EC9-AFAA-F92394F4B13D}">
      <dgm:prSet/>
      <dgm:spPr/>
      <dgm:t>
        <a:bodyPr/>
        <a:lstStyle/>
        <a:p>
          <a:r>
            <a:rPr lang="en-US"/>
            <a:t>What do they actual know?</a:t>
          </a:r>
        </a:p>
      </dgm:t>
    </dgm:pt>
    <dgm:pt modelId="{31C85550-4011-484A-9FFF-376826C7B299}" type="parTrans" cxnId="{97A1FE6A-FA8F-4780-949C-AB48A1F002B9}">
      <dgm:prSet/>
      <dgm:spPr/>
      <dgm:t>
        <a:bodyPr/>
        <a:lstStyle/>
        <a:p>
          <a:endParaRPr lang="en-US"/>
        </a:p>
      </dgm:t>
    </dgm:pt>
    <dgm:pt modelId="{919116DE-C1A2-4AB5-B755-CDDA4C21352F}" type="sibTrans" cxnId="{97A1FE6A-FA8F-4780-949C-AB48A1F002B9}">
      <dgm:prSet/>
      <dgm:spPr/>
      <dgm:t>
        <a:bodyPr/>
        <a:lstStyle/>
        <a:p>
          <a:endParaRPr lang="en-US"/>
        </a:p>
      </dgm:t>
    </dgm:pt>
    <dgm:pt modelId="{CAA9ED85-D6FD-4033-B4C7-F2C5613B431A}">
      <dgm:prSet/>
      <dgm:spPr/>
      <dgm:t>
        <a:bodyPr/>
        <a:lstStyle/>
        <a:p>
          <a:r>
            <a:rPr lang="en-US"/>
            <a:t>Where will they view the dashboard?</a:t>
          </a:r>
        </a:p>
      </dgm:t>
    </dgm:pt>
    <dgm:pt modelId="{B9FD5360-55F4-4055-8F04-0598AF58F7E7}" type="parTrans" cxnId="{CC329D7E-C5EA-4F2C-8A36-2871F0C5BD69}">
      <dgm:prSet/>
      <dgm:spPr/>
      <dgm:t>
        <a:bodyPr/>
        <a:lstStyle/>
        <a:p>
          <a:endParaRPr lang="en-US"/>
        </a:p>
      </dgm:t>
    </dgm:pt>
    <dgm:pt modelId="{889929B3-30C7-4789-8795-7E8F572F8FB2}" type="sibTrans" cxnId="{CC329D7E-C5EA-4F2C-8A36-2871F0C5BD69}">
      <dgm:prSet/>
      <dgm:spPr/>
      <dgm:t>
        <a:bodyPr/>
        <a:lstStyle/>
        <a:p>
          <a:endParaRPr lang="en-US"/>
        </a:p>
      </dgm:t>
    </dgm:pt>
    <dgm:pt modelId="{260BE606-EA8F-46FF-B8EF-BDE8100F68C6}">
      <dgm:prSet/>
      <dgm:spPr/>
      <dgm:t>
        <a:bodyPr/>
        <a:lstStyle/>
        <a:p>
          <a:r>
            <a:rPr lang="en-US"/>
            <a:t>Why are you building it?</a:t>
          </a:r>
        </a:p>
      </dgm:t>
    </dgm:pt>
    <dgm:pt modelId="{FF04C531-6E6E-43E5-9F05-231DEE64B53A}" type="parTrans" cxnId="{E3BBFA11-DB42-4212-8EB1-BEF2A84B7C8A}">
      <dgm:prSet/>
      <dgm:spPr/>
      <dgm:t>
        <a:bodyPr/>
        <a:lstStyle/>
        <a:p>
          <a:endParaRPr lang="en-US"/>
        </a:p>
      </dgm:t>
    </dgm:pt>
    <dgm:pt modelId="{BD24742C-1E4B-4C14-AAED-6977D35AB3E7}" type="sibTrans" cxnId="{E3BBFA11-DB42-4212-8EB1-BEF2A84B7C8A}">
      <dgm:prSet/>
      <dgm:spPr/>
      <dgm:t>
        <a:bodyPr/>
        <a:lstStyle/>
        <a:p>
          <a:endParaRPr lang="en-US"/>
        </a:p>
      </dgm:t>
    </dgm:pt>
    <dgm:pt modelId="{83E76E94-F6D2-4588-A9FC-D42F34895E50}" type="pres">
      <dgm:prSet presAssocID="{6CB11E33-9881-4656-AC2D-EA7F4FAFC5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F59138-E33F-4638-9E78-90DC9734C481}" type="pres">
      <dgm:prSet presAssocID="{949860F1-18C1-4001-A9A6-826E0B2C8D20}" presName="hierRoot1" presStyleCnt="0"/>
      <dgm:spPr/>
    </dgm:pt>
    <dgm:pt modelId="{3CB11822-7586-4BE6-A7D5-ED1AD4FF4332}" type="pres">
      <dgm:prSet presAssocID="{949860F1-18C1-4001-A9A6-826E0B2C8D20}" presName="composite" presStyleCnt="0"/>
      <dgm:spPr/>
    </dgm:pt>
    <dgm:pt modelId="{45266EDF-CB03-44E2-B4C4-5F852B5C242F}" type="pres">
      <dgm:prSet presAssocID="{949860F1-18C1-4001-A9A6-826E0B2C8D20}" presName="background" presStyleLbl="node0" presStyleIdx="0" presStyleCnt="4"/>
      <dgm:spPr/>
    </dgm:pt>
    <dgm:pt modelId="{0CE3B0BA-72E7-4C2D-815B-12619394CDC5}" type="pres">
      <dgm:prSet presAssocID="{949860F1-18C1-4001-A9A6-826E0B2C8D20}" presName="text" presStyleLbl="fgAcc0" presStyleIdx="0" presStyleCnt="4">
        <dgm:presLayoutVars>
          <dgm:chPref val="3"/>
        </dgm:presLayoutVars>
      </dgm:prSet>
      <dgm:spPr/>
    </dgm:pt>
    <dgm:pt modelId="{FF37825D-4DCA-4CB5-BB24-1DAF47188A8E}" type="pres">
      <dgm:prSet presAssocID="{949860F1-18C1-4001-A9A6-826E0B2C8D20}" presName="hierChild2" presStyleCnt="0"/>
      <dgm:spPr/>
    </dgm:pt>
    <dgm:pt modelId="{644C5529-7853-42D2-A8E3-F89773034131}" type="pres">
      <dgm:prSet presAssocID="{EAF974F8-60B8-4EC9-AFAA-F92394F4B13D}" presName="hierRoot1" presStyleCnt="0"/>
      <dgm:spPr/>
    </dgm:pt>
    <dgm:pt modelId="{703BAB5D-9357-4209-869E-AD0909A89CE9}" type="pres">
      <dgm:prSet presAssocID="{EAF974F8-60B8-4EC9-AFAA-F92394F4B13D}" presName="composite" presStyleCnt="0"/>
      <dgm:spPr/>
    </dgm:pt>
    <dgm:pt modelId="{76B9CA19-888E-4EC4-8DA3-C0CFA8927EF6}" type="pres">
      <dgm:prSet presAssocID="{EAF974F8-60B8-4EC9-AFAA-F92394F4B13D}" presName="background" presStyleLbl="node0" presStyleIdx="1" presStyleCnt="4"/>
      <dgm:spPr/>
    </dgm:pt>
    <dgm:pt modelId="{E1D6028C-D1B9-4E56-BA66-C4DB8D9BF047}" type="pres">
      <dgm:prSet presAssocID="{EAF974F8-60B8-4EC9-AFAA-F92394F4B13D}" presName="text" presStyleLbl="fgAcc0" presStyleIdx="1" presStyleCnt="4">
        <dgm:presLayoutVars>
          <dgm:chPref val="3"/>
        </dgm:presLayoutVars>
      </dgm:prSet>
      <dgm:spPr/>
    </dgm:pt>
    <dgm:pt modelId="{01D58FC3-D7C1-4259-9301-1FDBC06D5D4B}" type="pres">
      <dgm:prSet presAssocID="{EAF974F8-60B8-4EC9-AFAA-F92394F4B13D}" presName="hierChild2" presStyleCnt="0"/>
      <dgm:spPr/>
    </dgm:pt>
    <dgm:pt modelId="{30638B4E-F862-4481-B84A-BCBBEC8D48FA}" type="pres">
      <dgm:prSet presAssocID="{CAA9ED85-D6FD-4033-B4C7-F2C5613B431A}" presName="hierRoot1" presStyleCnt="0"/>
      <dgm:spPr/>
    </dgm:pt>
    <dgm:pt modelId="{597BBDFC-F423-4E39-804F-6F6C09CCD22E}" type="pres">
      <dgm:prSet presAssocID="{CAA9ED85-D6FD-4033-B4C7-F2C5613B431A}" presName="composite" presStyleCnt="0"/>
      <dgm:spPr/>
    </dgm:pt>
    <dgm:pt modelId="{826BA847-910B-4C1A-B648-188AB0BC0971}" type="pres">
      <dgm:prSet presAssocID="{CAA9ED85-D6FD-4033-B4C7-F2C5613B431A}" presName="background" presStyleLbl="node0" presStyleIdx="2" presStyleCnt="4"/>
      <dgm:spPr/>
    </dgm:pt>
    <dgm:pt modelId="{C1514487-B194-4D9F-9E60-41B387B4766A}" type="pres">
      <dgm:prSet presAssocID="{CAA9ED85-D6FD-4033-B4C7-F2C5613B431A}" presName="text" presStyleLbl="fgAcc0" presStyleIdx="2" presStyleCnt="4">
        <dgm:presLayoutVars>
          <dgm:chPref val="3"/>
        </dgm:presLayoutVars>
      </dgm:prSet>
      <dgm:spPr/>
    </dgm:pt>
    <dgm:pt modelId="{60A75C78-431B-48FC-AE00-319556E6E3C0}" type="pres">
      <dgm:prSet presAssocID="{CAA9ED85-D6FD-4033-B4C7-F2C5613B431A}" presName="hierChild2" presStyleCnt="0"/>
      <dgm:spPr/>
    </dgm:pt>
    <dgm:pt modelId="{D5FF045A-7895-4CD8-86EB-BE0619B9A357}" type="pres">
      <dgm:prSet presAssocID="{260BE606-EA8F-46FF-B8EF-BDE8100F68C6}" presName="hierRoot1" presStyleCnt="0"/>
      <dgm:spPr/>
    </dgm:pt>
    <dgm:pt modelId="{D93D1A9C-D6BD-486E-9A5D-5E67AB7D60BF}" type="pres">
      <dgm:prSet presAssocID="{260BE606-EA8F-46FF-B8EF-BDE8100F68C6}" presName="composite" presStyleCnt="0"/>
      <dgm:spPr/>
    </dgm:pt>
    <dgm:pt modelId="{12C8B9C7-18DD-4C1B-8029-3A6C24D5946E}" type="pres">
      <dgm:prSet presAssocID="{260BE606-EA8F-46FF-B8EF-BDE8100F68C6}" presName="background" presStyleLbl="node0" presStyleIdx="3" presStyleCnt="4"/>
      <dgm:spPr/>
    </dgm:pt>
    <dgm:pt modelId="{60F2EF0A-1180-49AC-88FC-101505A92437}" type="pres">
      <dgm:prSet presAssocID="{260BE606-EA8F-46FF-B8EF-BDE8100F68C6}" presName="text" presStyleLbl="fgAcc0" presStyleIdx="3" presStyleCnt="4">
        <dgm:presLayoutVars>
          <dgm:chPref val="3"/>
        </dgm:presLayoutVars>
      </dgm:prSet>
      <dgm:spPr/>
    </dgm:pt>
    <dgm:pt modelId="{EBE557F2-FABF-4224-B5A9-A54C436B6617}" type="pres">
      <dgm:prSet presAssocID="{260BE606-EA8F-46FF-B8EF-BDE8100F68C6}" presName="hierChild2" presStyleCnt="0"/>
      <dgm:spPr/>
    </dgm:pt>
  </dgm:ptLst>
  <dgm:cxnLst>
    <dgm:cxn modelId="{E3BBFA11-DB42-4212-8EB1-BEF2A84B7C8A}" srcId="{6CB11E33-9881-4656-AC2D-EA7F4FAFC5C0}" destId="{260BE606-EA8F-46FF-B8EF-BDE8100F68C6}" srcOrd="3" destOrd="0" parTransId="{FF04C531-6E6E-43E5-9F05-231DEE64B53A}" sibTransId="{BD24742C-1E4B-4C14-AAED-6977D35AB3E7}"/>
    <dgm:cxn modelId="{8D1C074A-A00B-4549-97AE-C76E2A4F6CCA}" type="presOf" srcId="{6CB11E33-9881-4656-AC2D-EA7F4FAFC5C0}" destId="{83E76E94-F6D2-4588-A9FC-D42F34895E50}" srcOrd="0" destOrd="0" presId="urn:microsoft.com/office/officeart/2005/8/layout/hierarchy1"/>
    <dgm:cxn modelId="{97A1FE6A-FA8F-4780-949C-AB48A1F002B9}" srcId="{6CB11E33-9881-4656-AC2D-EA7F4FAFC5C0}" destId="{EAF974F8-60B8-4EC9-AFAA-F92394F4B13D}" srcOrd="1" destOrd="0" parTransId="{31C85550-4011-484A-9FFF-376826C7B299}" sibTransId="{919116DE-C1A2-4AB5-B755-CDDA4C21352F}"/>
    <dgm:cxn modelId="{58FE4C50-7753-4F18-85E0-833D93E32678}" type="presOf" srcId="{949860F1-18C1-4001-A9A6-826E0B2C8D20}" destId="{0CE3B0BA-72E7-4C2D-815B-12619394CDC5}" srcOrd="0" destOrd="0" presId="urn:microsoft.com/office/officeart/2005/8/layout/hierarchy1"/>
    <dgm:cxn modelId="{CC329D7E-C5EA-4F2C-8A36-2871F0C5BD69}" srcId="{6CB11E33-9881-4656-AC2D-EA7F4FAFC5C0}" destId="{CAA9ED85-D6FD-4033-B4C7-F2C5613B431A}" srcOrd="2" destOrd="0" parTransId="{B9FD5360-55F4-4055-8F04-0598AF58F7E7}" sibTransId="{889929B3-30C7-4789-8795-7E8F572F8FB2}"/>
    <dgm:cxn modelId="{437D6480-853C-4471-80F3-1D354C252FAA}" type="presOf" srcId="{EAF974F8-60B8-4EC9-AFAA-F92394F4B13D}" destId="{E1D6028C-D1B9-4E56-BA66-C4DB8D9BF047}" srcOrd="0" destOrd="0" presId="urn:microsoft.com/office/officeart/2005/8/layout/hierarchy1"/>
    <dgm:cxn modelId="{0D20E09E-FFA7-4FAA-822F-0A6A12C7829B}" type="presOf" srcId="{260BE606-EA8F-46FF-B8EF-BDE8100F68C6}" destId="{60F2EF0A-1180-49AC-88FC-101505A92437}" srcOrd="0" destOrd="0" presId="urn:microsoft.com/office/officeart/2005/8/layout/hierarchy1"/>
    <dgm:cxn modelId="{A48B7FC7-2AC0-4D98-BA7F-DD8A61C83F37}" type="presOf" srcId="{CAA9ED85-D6FD-4033-B4C7-F2C5613B431A}" destId="{C1514487-B194-4D9F-9E60-41B387B4766A}" srcOrd="0" destOrd="0" presId="urn:microsoft.com/office/officeart/2005/8/layout/hierarchy1"/>
    <dgm:cxn modelId="{BD764CE7-E28E-4CFA-A978-D1CDDF140498}" srcId="{6CB11E33-9881-4656-AC2D-EA7F4FAFC5C0}" destId="{949860F1-18C1-4001-A9A6-826E0B2C8D20}" srcOrd="0" destOrd="0" parTransId="{9C20686B-C7A8-4A08-A348-74EDF053B5B9}" sibTransId="{74CBBDD9-12BC-4BAA-AB0B-0795444D198B}"/>
    <dgm:cxn modelId="{8651DA3F-E873-40E6-A60C-BF98F935BF96}" type="presParOf" srcId="{83E76E94-F6D2-4588-A9FC-D42F34895E50}" destId="{DAF59138-E33F-4638-9E78-90DC9734C481}" srcOrd="0" destOrd="0" presId="urn:microsoft.com/office/officeart/2005/8/layout/hierarchy1"/>
    <dgm:cxn modelId="{9D15936D-C8C4-439C-B76D-D19EA9C0B9F3}" type="presParOf" srcId="{DAF59138-E33F-4638-9E78-90DC9734C481}" destId="{3CB11822-7586-4BE6-A7D5-ED1AD4FF4332}" srcOrd="0" destOrd="0" presId="urn:microsoft.com/office/officeart/2005/8/layout/hierarchy1"/>
    <dgm:cxn modelId="{37DD7A41-DDC8-460E-94AE-EB8DD0A19FF9}" type="presParOf" srcId="{3CB11822-7586-4BE6-A7D5-ED1AD4FF4332}" destId="{45266EDF-CB03-44E2-B4C4-5F852B5C242F}" srcOrd="0" destOrd="0" presId="urn:microsoft.com/office/officeart/2005/8/layout/hierarchy1"/>
    <dgm:cxn modelId="{DDE1FF26-B8D9-411D-84FB-90E9790FB71B}" type="presParOf" srcId="{3CB11822-7586-4BE6-A7D5-ED1AD4FF4332}" destId="{0CE3B0BA-72E7-4C2D-815B-12619394CDC5}" srcOrd="1" destOrd="0" presId="urn:microsoft.com/office/officeart/2005/8/layout/hierarchy1"/>
    <dgm:cxn modelId="{EFE42D1D-02FD-4B05-8A45-D652F9BCC9D6}" type="presParOf" srcId="{DAF59138-E33F-4638-9E78-90DC9734C481}" destId="{FF37825D-4DCA-4CB5-BB24-1DAF47188A8E}" srcOrd="1" destOrd="0" presId="urn:microsoft.com/office/officeart/2005/8/layout/hierarchy1"/>
    <dgm:cxn modelId="{C85C01E1-3541-4F16-92E7-1E58E73BBE83}" type="presParOf" srcId="{83E76E94-F6D2-4588-A9FC-D42F34895E50}" destId="{644C5529-7853-42D2-A8E3-F89773034131}" srcOrd="1" destOrd="0" presId="urn:microsoft.com/office/officeart/2005/8/layout/hierarchy1"/>
    <dgm:cxn modelId="{831D5094-90F5-4FDC-B38C-6A4FE9179474}" type="presParOf" srcId="{644C5529-7853-42D2-A8E3-F89773034131}" destId="{703BAB5D-9357-4209-869E-AD0909A89CE9}" srcOrd="0" destOrd="0" presId="urn:microsoft.com/office/officeart/2005/8/layout/hierarchy1"/>
    <dgm:cxn modelId="{370A4A78-2A74-41B4-94DD-4ED7214118BC}" type="presParOf" srcId="{703BAB5D-9357-4209-869E-AD0909A89CE9}" destId="{76B9CA19-888E-4EC4-8DA3-C0CFA8927EF6}" srcOrd="0" destOrd="0" presId="urn:microsoft.com/office/officeart/2005/8/layout/hierarchy1"/>
    <dgm:cxn modelId="{35E76DB1-41B1-4F65-B769-5499487D1F9C}" type="presParOf" srcId="{703BAB5D-9357-4209-869E-AD0909A89CE9}" destId="{E1D6028C-D1B9-4E56-BA66-C4DB8D9BF047}" srcOrd="1" destOrd="0" presId="urn:microsoft.com/office/officeart/2005/8/layout/hierarchy1"/>
    <dgm:cxn modelId="{6BA5D56F-58FE-4F44-8735-0595B2976BC0}" type="presParOf" srcId="{644C5529-7853-42D2-A8E3-F89773034131}" destId="{01D58FC3-D7C1-4259-9301-1FDBC06D5D4B}" srcOrd="1" destOrd="0" presId="urn:microsoft.com/office/officeart/2005/8/layout/hierarchy1"/>
    <dgm:cxn modelId="{D7421899-AFCD-49EF-8442-D4FE6556D8B9}" type="presParOf" srcId="{83E76E94-F6D2-4588-A9FC-D42F34895E50}" destId="{30638B4E-F862-4481-B84A-BCBBEC8D48FA}" srcOrd="2" destOrd="0" presId="urn:microsoft.com/office/officeart/2005/8/layout/hierarchy1"/>
    <dgm:cxn modelId="{454F14D3-158F-4294-AFF3-E0EE42AEF090}" type="presParOf" srcId="{30638B4E-F862-4481-B84A-BCBBEC8D48FA}" destId="{597BBDFC-F423-4E39-804F-6F6C09CCD22E}" srcOrd="0" destOrd="0" presId="urn:microsoft.com/office/officeart/2005/8/layout/hierarchy1"/>
    <dgm:cxn modelId="{961149FC-F097-4558-B911-EB8A760A6F86}" type="presParOf" srcId="{597BBDFC-F423-4E39-804F-6F6C09CCD22E}" destId="{826BA847-910B-4C1A-B648-188AB0BC0971}" srcOrd="0" destOrd="0" presId="urn:microsoft.com/office/officeart/2005/8/layout/hierarchy1"/>
    <dgm:cxn modelId="{1A8B0FE9-2A7C-4F18-BFD7-7C2D205FE854}" type="presParOf" srcId="{597BBDFC-F423-4E39-804F-6F6C09CCD22E}" destId="{C1514487-B194-4D9F-9E60-41B387B4766A}" srcOrd="1" destOrd="0" presId="urn:microsoft.com/office/officeart/2005/8/layout/hierarchy1"/>
    <dgm:cxn modelId="{983DEBCF-84FC-407A-877B-E72215C19148}" type="presParOf" srcId="{30638B4E-F862-4481-B84A-BCBBEC8D48FA}" destId="{60A75C78-431B-48FC-AE00-319556E6E3C0}" srcOrd="1" destOrd="0" presId="urn:microsoft.com/office/officeart/2005/8/layout/hierarchy1"/>
    <dgm:cxn modelId="{159FA9C7-34FB-4D38-801C-A30F85BA20DD}" type="presParOf" srcId="{83E76E94-F6D2-4588-A9FC-D42F34895E50}" destId="{D5FF045A-7895-4CD8-86EB-BE0619B9A357}" srcOrd="3" destOrd="0" presId="urn:microsoft.com/office/officeart/2005/8/layout/hierarchy1"/>
    <dgm:cxn modelId="{2775E115-8154-4495-A869-BC68F0CFB2D9}" type="presParOf" srcId="{D5FF045A-7895-4CD8-86EB-BE0619B9A357}" destId="{D93D1A9C-D6BD-486E-9A5D-5E67AB7D60BF}" srcOrd="0" destOrd="0" presId="urn:microsoft.com/office/officeart/2005/8/layout/hierarchy1"/>
    <dgm:cxn modelId="{EEF52A18-4098-4099-959E-C705597EAF09}" type="presParOf" srcId="{D93D1A9C-D6BD-486E-9A5D-5E67AB7D60BF}" destId="{12C8B9C7-18DD-4C1B-8029-3A6C24D5946E}" srcOrd="0" destOrd="0" presId="urn:microsoft.com/office/officeart/2005/8/layout/hierarchy1"/>
    <dgm:cxn modelId="{320D95B4-12B4-4325-8593-6E0574EB8ABD}" type="presParOf" srcId="{D93D1A9C-D6BD-486E-9A5D-5E67AB7D60BF}" destId="{60F2EF0A-1180-49AC-88FC-101505A92437}" srcOrd="1" destOrd="0" presId="urn:microsoft.com/office/officeart/2005/8/layout/hierarchy1"/>
    <dgm:cxn modelId="{9EDA5759-F927-4A51-9F54-BBBF7E18044D}" type="presParOf" srcId="{D5FF045A-7895-4CD8-86EB-BE0619B9A357}" destId="{EBE557F2-FABF-4224-B5A9-A54C436B6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46AD06-1B88-4582-928B-39A8CC8EC9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4B9C8-E914-4B98-88D5-A32F3F53E98C}">
      <dgm:prSet/>
      <dgm:spPr/>
      <dgm:t>
        <a:bodyPr/>
        <a:lstStyle/>
        <a:p>
          <a:r>
            <a:rPr lang="en-US"/>
            <a:t>Add interaction with dashboard actions.</a:t>
          </a:r>
        </a:p>
      </dgm:t>
    </dgm:pt>
    <dgm:pt modelId="{34E5E6F5-A706-4CF9-B6BD-E9F7A0290756}" type="parTrans" cxnId="{483EA1A7-3A9A-4B03-A50F-8B1A9FF65FE1}">
      <dgm:prSet/>
      <dgm:spPr/>
      <dgm:t>
        <a:bodyPr/>
        <a:lstStyle/>
        <a:p>
          <a:endParaRPr lang="en-US"/>
        </a:p>
      </dgm:t>
    </dgm:pt>
    <dgm:pt modelId="{6620F705-FC75-4DCA-A37E-327F5E8D1278}" type="sibTrans" cxnId="{483EA1A7-3A9A-4B03-A50F-8B1A9FF65FE1}">
      <dgm:prSet/>
      <dgm:spPr/>
      <dgm:t>
        <a:bodyPr/>
        <a:lstStyle/>
        <a:p>
          <a:endParaRPr lang="en-US"/>
        </a:p>
      </dgm:t>
    </dgm:pt>
    <dgm:pt modelId="{93FD7E26-1A57-4607-AE96-5E6F625DE1FC}">
      <dgm:prSet/>
      <dgm:spPr/>
      <dgm:t>
        <a:bodyPr/>
        <a:lstStyle/>
        <a:p>
          <a:r>
            <a:rPr lang="en-US"/>
            <a:t>We want user to engage with our dashboard.</a:t>
          </a:r>
        </a:p>
      </dgm:t>
    </dgm:pt>
    <dgm:pt modelId="{45E2CFD9-5F6A-4FBF-ADB1-80CC972A7FAC}" type="parTrans" cxnId="{CCB2849D-6559-4BB4-968F-2224B23E38A7}">
      <dgm:prSet/>
      <dgm:spPr/>
      <dgm:t>
        <a:bodyPr/>
        <a:lstStyle/>
        <a:p>
          <a:endParaRPr lang="en-US"/>
        </a:p>
      </dgm:t>
    </dgm:pt>
    <dgm:pt modelId="{871BBE70-6C4E-402A-8145-3CA9A7E7A406}" type="sibTrans" cxnId="{CCB2849D-6559-4BB4-968F-2224B23E38A7}">
      <dgm:prSet/>
      <dgm:spPr/>
      <dgm:t>
        <a:bodyPr/>
        <a:lstStyle/>
        <a:p>
          <a:endParaRPr lang="en-US"/>
        </a:p>
      </dgm:t>
    </dgm:pt>
    <dgm:pt modelId="{0B2C7C74-E390-41C6-9EC4-DD4BFDC0B301}">
      <dgm:prSet/>
      <dgm:spPr/>
      <dgm:t>
        <a:bodyPr/>
        <a:lstStyle/>
        <a:p>
          <a:r>
            <a:rPr lang="en-US"/>
            <a:t>Invite the user to play with the dashboard.</a:t>
          </a:r>
        </a:p>
      </dgm:t>
    </dgm:pt>
    <dgm:pt modelId="{27CC9CD0-6E76-4D99-BCA7-4E7FB501DF5C}" type="parTrans" cxnId="{0FACE287-B911-47D4-98FC-FFE11BA37FF4}">
      <dgm:prSet/>
      <dgm:spPr/>
      <dgm:t>
        <a:bodyPr/>
        <a:lstStyle/>
        <a:p>
          <a:endParaRPr lang="en-US"/>
        </a:p>
      </dgm:t>
    </dgm:pt>
    <dgm:pt modelId="{8BEAC8AE-857A-49E1-B3D4-D57CF8A57360}" type="sibTrans" cxnId="{0FACE287-B911-47D4-98FC-FFE11BA37FF4}">
      <dgm:prSet/>
      <dgm:spPr/>
      <dgm:t>
        <a:bodyPr/>
        <a:lstStyle/>
        <a:p>
          <a:endParaRPr lang="en-US"/>
        </a:p>
      </dgm:t>
    </dgm:pt>
    <dgm:pt modelId="{FF06819B-4335-4D97-AA52-3A1AC9348B03}" type="pres">
      <dgm:prSet presAssocID="{C046AD06-1B88-4582-928B-39A8CC8EC929}" presName="linear" presStyleCnt="0">
        <dgm:presLayoutVars>
          <dgm:animLvl val="lvl"/>
          <dgm:resizeHandles val="exact"/>
        </dgm:presLayoutVars>
      </dgm:prSet>
      <dgm:spPr/>
    </dgm:pt>
    <dgm:pt modelId="{170A4D5D-71DE-4A38-BB19-D950A9F256A1}" type="pres">
      <dgm:prSet presAssocID="{2814B9C8-E914-4B98-88D5-A32F3F53E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E389D6-29FF-4A8B-ABB3-620CBFDC636A}" type="pres">
      <dgm:prSet presAssocID="{6620F705-FC75-4DCA-A37E-327F5E8D1278}" presName="spacer" presStyleCnt="0"/>
      <dgm:spPr/>
    </dgm:pt>
    <dgm:pt modelId="{EB161AE2-9741-4EAF-A9F4-5A08F6329E3B}" type="pres">
      <dgm:prSet presAssocID="{93FD7E26-1A57-4607-AE96-5E6F625DE1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24E543-1457-4E33-89C9-BBAD41C105C1}" type="pres">
      <dgm:prSet presAssocID="{871BBE70-6C4E-402A-8145-3CA9A7E7A406}" presName="spacer" presStyleCnt="0"/>
      <dgm:spPr/>
    </dgm:pt>
    <dgm:pt modelId="{42E4067F-7843-4C1D-819F-ECDA1CC2127C}" type="pres">
      <dgm:prSet presAssocID="{0B2C7C74-E390-41C6-9EC4-DD4BFDC0B3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A1882B-80FF-4866-A526-BCA293B31292}" type="presOf" srcId="{93FD7E26-1A57-4607-AE96-5E6F625DE1FC}" destId="{EB161AE2-9741-4EAF-A9F4-5A08F6329E3B}" srcOrd="0" destOrd="0" presId="urn:microsoft.com/office/officeart/2005/8/layout/vList2"/>
    <dgm:cxn modelId="{C56B2464-0F60-464F-8920-95D048FF2A61}" type="presOf" srcId="{C046AD06-1B88-4582-928B-39A8CC8EC929}" destId="{FF06819B-4335-4D97-AA52-3A1AC9348B03}" srcOrd="0" destOrd="0" presId="urn:microsoft.com/office/officeart/2005/8/layout/vList2"/>
    <dgm:cxn modelId="{1A613845-B0D6-461C-9FFA-6045D298ED97}" type="presOf" srcId="{0B2C7C74-E390-41C6-9EC4-DD4BFDC0B301}" destId="{42E4067F-7843-4C1D-819F-ECDA1CC2127C}" srcOrd="0" destOrd="0" presId="urn:microsoft.com/office/officeart/2005/8/layout/vList2"/>
    <dgm:cxn modelId="{0FACE287-B911-47D4-98FC-FFE11BA37FF4}" srcId="{C046AD06-1B88-4582-928B-39A8CC8EC929}" destId="{0B2C7C74-E390-41C6-9EC4-DD4BFDC0B301}" srcOrd="2" destOrd="0" parTransId="{27CC9CD0-6E76-4D99-BCA7-4E7FB501DF5C}" sibTransId="{8BEAC8AE-857A-49E1-B3D4-D57CF8A57360}"/>
    <dgm:cxn modelId="{CCB2849D-6559-4BB4-968F-2224B23E38A7}" srcId="{C046AD06-1B88-4582-928B-39A8CC8EC929}" destId="{93FD7E26-1A57-4607-AE96-5E6F625DE1FC}" srcOrd="1" destOrd="0" parTransId="{45E2CFD9-5F6A-4FBF-ADB1-80CC972A7FAC}" sibTransId="{871BBE70-6C4E-402A-8145-3CA9A7E7A406}"/>
    <dgm:cxn modelId="{483EA1A7-3A9A-4B03-A50F-8B1A9FF65FE1}" srcId="{C046AD06-1B88-4582-928B-39A8CC8EC929}" destId="{2814B9C8-E914-4B98-88D5-A32F3F53E98C}" srcOrd="0" destOrd="0" parTransId="{34E5E6F5-A706-4CF9-B6BD-E9F7A0290756}" sibTransId="{6620F705-FC75-4DCA-A37E-327F5E8D1278}"/>
    <dgm:cxn modelId="{F13820DF-4E91-42E6-A9D7-2341D246162A}" type="presOf" srcId="{2814B9C8-E914-4B98-88D5-A32F3F53E98C}" destId="{170A4D5D-71DE-4A38-BB19-D950A9F256A1}" srcOrd="0" destOrd="0" presId="urn:microsoft.com/office/officeart/2005/8/layout/vList2"/>
    <dgm:cxn modelId="{5CB52698-16E7-4C19-96BE-1D9F015D1136}" type="presParOf" srcId="{FF06819B-4335-4D97-AA52-3A1AC9348B03}" destId="{170A4D5D-71DE-4A38-BB19-D950A9F256A1}" srcOrd="0" destOrd="0" presId="urn:microsoft.com/office/officeart/2005/8/layout/vList2"/>
    <dgm:cxn modelId="{1D8B5AC3-A6D6-4D15-8FE3-E76850029266}" type="presParOf" srcId="{FF06819B-4335-4D97-AA52-3A1AC9348B03}" destId="{0EE389D6-29FF-4A8B-ABB3-620CBFDC636A}" srcOrd="1" destOrd="0" presId="urn:microsoft.com/office/officeart/2005/8/layout/vList2"/>
    <dgm:cxn modelId="{187AA416-15DA-416E-8D25-182D1EFD77FB}" type="presParOf" srcId="{FF06819B-4335-4D97-AA52-3A1AC9348B03}" destId="{EB161AE2-9741-4EAF-A9F4-5A08F6329E3B}" srcOrd="2" destOrd="0" presId="urn:microsoft.com/office/officeart/2005/8/layout/vList2"/>
    <dgm:cxn modelId="{FFE26BE3-90D6-40DE-91CE-2F9961025671}" type="presParOf" srcId="{FF06819B-4335-4D97-AA52-3A1AC9348B03}" destId="{3024E543-1457-4E33-89C9-BBAD41C105C1}" srcOrd="3" destOrd="0" presId="urn:microsoft.com/office/officeart/2005/8/layout/vList2"/>
    <dgm:cxn modelId="{C587F0E2-DB9F-4F9E-B034-E4C1B0B63967}" type="presParOf" srcId="{FF06819B-4335-4D97-AA52-3A1AC9348B03}" destId="{42E4067F-7843-4C1D-819F-ECDA1CC212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429BB0-A469-4F2D-BAED-C38B327FE5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2AAD6-DBAD-45D3-9103-A2E4EBCEF7D9}">
      <dgm:prSet/>
      <dgm:spPr/>
      <dgm:t>
        <a:bodyPr/>
        <a:lstStyle/>
        <a:p>
          <a:r>
            <a:rPr lang="en-US"/>
            <a:t>Filter</a:t>
          </a:r>
        </a:p>
      </dgm:t>
    </dgm:pt>
    <dgm:pt modelId="{D702C36D-666E-4877-A90D-1C0596F57A2D}" type="parTrans" cxnId="{76CD9FF3-5BD5-46C4-BB24-6FE832B6067F}">
      <dgm:prSet/>
      <dgm:spPr/>
      <dgm:t>
        <a:bodyPr/>
        <a:lstStyle/>
        <a:p>
          <a:endParaRPr lang="en-US"/>
        </a:p>
      </dgm:t>
    </dgm:pt>
    <dgm:pt modelId="{E89A5EF2-36E6-4D00-BEFE-E3E46153C53B}" type="sibTrans" cxnId="{76CD9FF3-5BD5-46C4-BB24-6FE832B6067F}">
      <dgm:prSet/>
      <dgm:spPr/>
      <dgm:t>
        <a:bodyPr/>
        <a:lstStyle/>
        <a:p>
          <a:endParaRPr lang="en-US"/>
        </a:p>
      </dgm:t>
    </dgm:pt>
    <dgm:pt modelId="{858CA257-0F4D-4FC0-8308-68BF84D900C9}">
      <dgm:prSet/>
      <dgm:spPr/>
      <dgm:t>
        <a:bodyPr/>
        <a:lstStyle/>
        <a:p>
          <a:r>
            <a:rPr lang="en-US"/>
            <a:t>Highlight</a:t>
          </a:r>
        </a:p>
      </dgm:t>
    </dgm:pt>
    <dgm:pt modelId="{275A8D9A-5D27-4BC6-9D50-5A0D803A50A6}" type="parTrans" cxnId="{0AE1C089-C1D5-4FD5-94E7-6A13F8DFB92B}">
      <dgm:prSet/>
      <dgm:spPr/>
      <dgm:t>
        <a:bodyPr/>
        <a:lstStyle/>
        <a:p>
          <a:endParaRPr lang="en-US"/>
        </a:p>
      </dgm:t>
    </dgm:pt>
    <dgm:pt modelId="{4FFD1D58-A635-4D33-84DC-F6213C17F57E}" type="sibTrans" cxnId="{0AE1C089-C1D5-4FD5-94E7-6A13F8DFB92B}">
      <dgm:prSet/>
      <dgm:spPr/>
      <dgm:t>
        <a:bodyPr/>
        <a:lstStyle/>
        <a:p>
          <a:endParaRPr lang="en-US"/>
        </a:p>
      </dgm:t>
    </dgm:pt>
    <dgm:pt modelId="{55669CA6-8C61-44EC-B32F-BABB65445196}">
      <dgm:prSet/>
      <dgm:spPr/>
      <dgm:t>
        <a:bodyPr/>
        <a:lstStyle/>
        <a:p>
          <a:r>
            <a:rPr lang="en-US"/>
            <a:t>URL</a:t>
          </a:r>
        </a:p>
      </dgm:t>
    </dgm:pt>
    <dgm:pt modelId="{B532A4BA-A39A-4C57-8DE0-8965251B7817}" type="parTrans" cxnId="{EE6479DA-40B8-4C59-AE96-55C944291CEE}">
      <dgm:prSet/>
      <dgm:spPr/>
      <dgm:t>
        <a:bodyPr/>
        <a:lstStyle/>
        <a:p>
          <a:endParaRPr lang="en-US"/>
        </a:p>
      </dgm:t>
    </dgm:pt>
    <dgm:pt modelId="{2423E7C7-9EA6-463E-9C49-06B42B99935D}" type="sibTrans" cxnId="{EE6479DA-40B8-4C59-AE96-55C944291CEE}">
      <dgm:prSet/>
      <dgm:spPr/>
      <dgm:t>
        <a:bodyPr/>
        <a:lstStyle/>
        <a:p>
          <a:endParaRPr lang="en-US"/>
        </a:p>
      </dgm:t>
    </dgm:pt>
    <dgm:pt modelId="{A0171F71-87EF-43A5-8D33-2A0116564175}">
      <dgm:prSet/>
      <dgm:spPr/>
      <dgm:t>
        <a:bodyPr/>
        <a:lstStyle/>
        <a:p>
          <a:r>
            <a:rPr lang="en-US"/>
            <a:t>Go to</a:t>
          </a:r>
        </a:p>
      </dgm:t>
    </dgm:pt>
    <dgm:pt modelId="{B6156FEB-D79E-4F61-8907-C2B219B55CBE}" type="parTrans" cxnId="{C3C51AA2-23C2-4511-9525-2368F1F6C5C3}">
      <dgm:prSet/>
      <dgm:spPr/>
      <dgm:t>
        <a:bodyPr/>
        <a:lstStyle/>
        <a:p>
          <a:endParaRPr lang="en-US"/>
        </a:p>
      </dgm:t>
    </dgm:pt>
    <dgm:pt modelId="{AF0E133D-887E-4A11-B320-4074DE23C77F}" type="sibTrans" cxnId="{C3C51AA2-23C2-4511-9525-2368F1F6C5C3}">
      <dgm:prSet/>
      <dgm:spPr/>
      <dgm:t>
        <a:bodyPr/>
        <a:lstStyle/>
        <a:p>
          <a:endParaRPr lang="en-US"/>
        </a:p>
      </dgm:t>
    </dgm:pt>
    <dgm:pt modelId="{E17ACAE0-DD98-4A73-B194-B368D78BB606}">
      <dgm:prSet/>
      <dgm:spPr/>
      <dgm:t>
        <a:bodyPr/>
        <a:lstStyle/>
        <a:p>
          <a:r>
            <a:rPr lang="en-US"/>
            <a:t>Set</a:t>
          </a:r>
        </a:p>
      </dgm:t>
    </dgm:pt>
    <dgm:pt modelId="{DEBF4F4F-0CCC-46BA-82DE-80B37C8E90A0}" type="parTrans" cxnId="{8229F772-EBD1-42C3-A994-5CDB04A9C7F7}">
      <dgm:prSet/>
      <dgm:spPr/>
      <dgm:t>
        <a:bodyPr/>
        <a:lstStyle/>
        <a:p>
          <a:endParaRPr lang="en-US"/>
        </a:p>
      </dgm:t>
    </dgm:pt>
    <dgm:pt modelId="{925B0FD1-8AC2-47C4-A79C-286649F44BC1}" type="sibTrans" cxnId="{8229F772-EBD1-42C3-A994-5CDB04A9C7F7}">
      <dgm:prSet/>
      <dgm:spPr/>
      <dgm:t>
        <a:bodyPr/>
        <a:lstStyle/>
        <a:p>
          <a:endParaRPr lang="en-US"/>
        </a:p>
      </dgm:t>
    </dgm:pt>
    <dgm:pt modelId="{2DB74D07-B72B-442B-A4BA-A7BBFAB63FA5}">
      <dgm:prSet/>
      <dgm:spPr/>
      <dgm:t>
        <a:bodyPr/>
        <a:lstStyle/>
        <a:p>
          <a:r>
            <a:rPr lang="en-US"/>
            <a:t>Parameter</a:t>
          </a:r>
        </a:p>
      </dgm:t>
    </dgm:pt>
    <dgm:pt modelId="{98F3E3A7-7135-499F-B68C-CCE54A59D13D}" type="parTrans" cxnId="{A6CFD1C1-1EBE-4C3F-8222-89E6748FE901}">
      <dgm:prSet/>
      <dgm:spPr/>
      <dgm:t>
        <a:bodyPr/>
        <a:lstStyle/>
        <a:p>
          <a:endParaRPr lang="en-US"/>
        </a:p>
      </dgm:t>
    </dgm:pt>
    <dgm:pt modelId="{B4A20670-29E6-4047-AE35-5526AD7C2FBF}" type="sibTrans" cxnId="{A6CFD1C1-1EBE-4C3F-8222-89E6748FE901}">
      <dgm:prSet/>
      <dgm:spPr/>
      <dgm:t>
        <a:bodyPr/>
        <a:lstStyle/>
        <a:p>
          <a:endParaRPr lang="en-US"/>
        </a:p>
      </dgm:t>
    </dgm:pt>
    <dgm:pt modelId="{DBF22694-0F0C-4B69-B839-A936076B69C0}" type="pres">
      <dgm:prSet presAssocID="{10429BB0-A469-4F2D-BAED-C38B327FE540}" presName="linear" presStyleCnt="0">
        <dgm:presLayoutVars>
          <dgm:animLvl val="lvl"/>
          <dgm:resizeHandles val="exact"/>
        </dgm:presLayoutVars>
      </dgm:prSet>
      <dgm:spPr/>
    </dgm:pt>
    <dgm:pt modelId="{CB0F75D7-9039-40A8-BF73-60FBB8C8B44A}" type="pres">
      <dgm:prSet presAssocID="{7182AAD6-DBAD-45D3-9103-A2E4EBCEF7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B72619-BFE9-484C-A6C8-2609EC61689B}" type="pres">
      <dgm:prSet presAssocID="{E89A5EF2-36E6-4D00-BEFE-E3E46153C53B}" presName="spacer" presStyleCnt="0"/>
      <dgm:spPr/>
    </dgm:pt>
    <dgm:pt modelId="{F1C7AD53-B1AD-45B3-82BF-97E65AAA95E9}" type="pres">
      <dgm:prSet presAssocID="{858CA257-0F4D-4FC0-8308-68BF84D900C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FDB073-85A2-4B7C-97AD-769FDF273E08}" type="pres">
      <dgm:prSet presAssocID="{4FFD1D58-A635-4D33-84DC-F6213C17F57E}" presName="spacer" presStyleCnt="0"/>
      <dgm:spPr/>
    </dgm:pt>
    <dgm:pt modelId="{BEF9CAAD-2C29-44F1-B2A8-85D5B63CE62A}" type="pres">
      <dgm:prSet presAssocID="{55669CA6-8C61-44EC-B32F-BABB654451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5813E3-AC8F-45C0-BC51-67CFAD853E6F}" type="pres">
      <dgm:prSet presAssocID="{2423E7C7-9EA6-463E-9C49-06B42B99935D}" presName="spacer" presStyleCnt="0"/>
      <dgm:spPr/>
    </dgm:pt>
    <dgm:pt modelId="{3E965E71-5FAB-4A94-BC22-7938A5C65F45}" type="pres">
      <dgm:prSet presAssocID="{A0171F71-87EF-43A5-8D33-2A01165641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688A27-AC1D-42D2-9913-9EEA0CA9296D}" type="pres">
      <dgm:prSet presAssocID="{AF0E133D-887E-4A11-B320-4074DE23C77F}" presName="spacer" presStyleCnt="0"/>
      <dgm:spPr/>
    </dgm:pt>
    <dgm:pt modelId="{DC409053-58AD-43CA-B146-A2E9A78F57F0}" type="pres">
      <dgm:prSet presAssocID="{E17ACAE0-DD98-4A73-B194-B368D78BB6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DAF7F4-71B7-4BC2-9079-2598268A96CE}" type="pres">
      <dgm:prSet presAssocID="{925B0FD1-8AC2-47C4-A79C-286649F44BC1}" presName="spacer" presStyleCnt="0"/>
      <dgm:spPr/>
    </dgm:pt>
    <dgm:pt modelId="{5BC4C6EC-0AD2-4C4B-B163-309E3949C815}" type="pres">
      <dgm:prSet presAssocID="{2DB74D07-B72B-442B-A4BA-A7BBFAB63F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130823A-FE7B-4024-9293-44AA49FA54AD}" type="presOf" srcId="{10429BB0-A469-4F2D-BAED-C38B327FE540}" destId="{DBF22694-0F0C-4B69-B839-A936076B69C0}" srcOrd="0" destOrd="0" presId="urn:microsoft.com/office/officeart/2005/8/layout/vList2"/>
    <dgm:cxn modelId="{D7066C3C-9374-484C-B921-01E5BFA8BDF6}" type="presOf" srcId="{55669CA6-8C61-44EC-B32F-BABB65445196}" destId="{BEF9CAAD-2C29-44F1-B2A8-85D5B63CE62A}" srcOrd="0" destOrd="0" presId="urn:microsoft.com/office/officeart/2005/8/layout/vList2"/>
    <dgm:cxn modelId="{8229F772-EBD1-42C3-A994-5CDB04A9C7F7}" srcId="{10429BB0-A469-4F2D-BAED-C38B327FE540}" destId="{E17ACAE0-DD98-4A73-B194-B368D78BB606}" srcOrd="4" destOrd="0" parTransId="{DEBF4F4F-0CCC-46BA-82DE-80B37C8E90A0}" sibTransId="{925B0FD1-8AC2-47C4-A79C-286649F44BC1}"/>
    <dgm:cxn modelId="{0AE1C089-C1D5-4FD5-94E7-6A13F8DFB92B}" srcId="{10429BB0-A469-4F2D-BAED-C38B327FE540}" destId="{858CA257-0F4D-4FC0-8308-68BF84D900C9}" srcOrd="1" destOrd="0" parTransId="{275A8D9A-5D27-4BC6-9D50-5A0D803A50A6}" sibTransId="{4FFD1D58-A635-4D33-84DC-F6213C17F57E}"/>
    <dgm:cxn modelId="{C3C51AA2-23C2-4511-9525-2368F1F6C5C3}" srcId="{10429BB0-A469-4F2D-BAED-C38B327FE540}" destId="{A0171F71-87EF-43A5-8D33-2A0116564175}" srcOrd="3" destOrd="0" parTransId="{B6156FEB-D79E-4F61-8907-C2B219B55CBE}" sibTransId="{AF0E133D-887E-4A11-B320-4074DE23C77F}"/>
    <dgm:cxn modelId="{A6CFD1C1-1EBE-4C3F-8222-89E6748FE901}" srcId="{10429BB0-A469-4F2D-BAED-C38B327FE540}" destId="{2DB74D07-B72B-442B-A4BA-A7BBFAB63FA5}" srcOrd="5" destOrd="0" parTransId="{98F3E3A7-7135-499F-B68C-CCE54A59D13D}" sibTransId="{B4A20670-29E6-4047-AE35-5526AD7C2FBF}"/>
    <dgm:cxn modelId="{D84B61C4-C121-44CF-B4A1-C0606FAEBB08}" type="presOf" srcId="{858CA257-0F4D-4FC0-8308-68BF84D900C9}" destId="{F1C7AD53-B1AD-45B3-82BF-97E65AAA95E9}" srcOrd="0" destOrd="0" presId="urn:microsoft.com/office/officeart/2005/8/layout/vList2"/>
    <dgm:cxn modelId="{EE6479DA-40B8-4C59-AE96-55C944291CEE}" srcId="{10429BB0-A469-4F2D-BAED-C38B327FE540}" destId="{55669CA6-8C61-44EC-B32F-BABB65445196}" srcOrd="2" destOrd="0" parTransId="{B532A4BA-A39A-4C57-8DE0-8965251B7817}" sibTransId="{2423E7C7-9EA6-463E-9C49-06B42B99935D}"/>
    <dgm:cxn modelId="{42D5FDDB-72A5-437F-B0A0-DD1EA1A55ABA}" type="presOf" srcId="{7182AAD6-DBAD-45D3-9103-A2E4EBCEF7D9}" destId="{CB0F75D7-9039-40A8-BF73-60FBB8C8B44A}" srcOrd="0" destOrd="0" presId="urn:microsoft.com/office/officeart/2005/8/layout/vList2"/>
    <dgm:cxn modelId="{A7F4C0E5-2FD1-4F61-8956-BA9616CC7C88}" type="presOf" srcId="{E17ACAE0-DD98-4A73-B194-B368D78BB606}" destId="{DC409053-58AD-43CA-B146-A2E9A78F57F0}" srcOrd="0" destOrd="0" presId="urn:microsoft.com/office/officeart/2005/8/layout/vList2"/>
    <dgm:cxn modelId="{0F5B2CE6-53F1-4EE9-B657-A100BC538B17}" type="presOf" srcId="{2DB74D07-B72B-442B-A4BA-A7BBFAB63FA5}" destId="{5BC4C6EC-0AD2-4C4B-B163-309E3949C815}" srcOrd="0" destOrd="0" presId="urn:microsoft.com/office/officeart/2005/8/layout/vList2"/>
    <dgm:cxn modelId="{5EDB66EA-4BE2-487E-B190-885349A2452B}" type="presOf" srcId="{A0171F71-87EF-43A5-8D33-2A0116564175}" destId="{3E965E71-5FAB-4A94-BC22-7938A5C65F45}" srcOrd="0" destOrd="0" presId="urn:microsoft.com/office/officeart/2005/8/layout/vList2"/>
    <dgm:cxn modelId="{76CD9FF3-5BD5-46C4-BB24-6FE832B6067F}" srcId="{10429BB0-A469-4F2D-BAED-C38B327FE540}" destId="{7182AAD6-DBAD-45D3-9103-A2E4EBCEF7D9}" srcOrd="0" destOrd="0" parTransId="{D702C36D-666E-4877-A90D-1C0596F57A2D}" sibTransId="{E89A5EF2-36E6-4D00-BEFE-E3E46153C53B}"/>
    <dgm:cxn modelId="{7780759A-1D9A-474A-853B-9EEF9736DAE0}" type="presParOf" srcId="{DBF22694-0F0C-4B69-B839-A936076B69C0}" destId="{CB0F75D7-9039-40A8-BF73-60FBB8C8B44A}" srcOrd="0" destOrd="0" presId="urn:microsoft.com/office/officeart/2005/8/layout/vList2"/>
    <dgm:cxn modelId="{0C153DA4-E84A-4CD8-BE7C-C6BA938E77CB}" type="presParOf" srcId="{DBF22694-0F0C-4B69-B839-A936076B69C0}" destId="{68B72619-BFE9-484C-A6C8-2609EC61689B}" srcOrd="1" destOrd="0" presId="urn:microsoft.com/office/officeart/2005/8/layout/vList2"/>
    <dgm:cxn modelId="{CFB81CBD-B6A9-4713-B6ED-4D628644F272}" type="presParOf" srcId="{DBF22694-0F0C-4B69-B839-A936076B69C0}" destId="{F1C7AD53-B1AD-45B3-82BF-97E65AAA95E9}" srcOrd="2" destOrd="0" presId="urn:microsoft.com/office/officeart/2005/8/layout/vList2"/>
    <dgm:cxn modelId="{E61E1605-B382-45A1-99ED-2CA58C7550D5}" type="presParOf" srcId="{DBF22694-0F0C-4B69-B839-A936076B69C0}" destId="{3CFDB073-85A2-4B7C-97AD-769FDF273E08}" srcOrd="3" destOrd="0" presId="urn:microsoft.com/office/officeart/2005/8/layout/vList2"/>
    <dgm:cxn modelId="{626FBFC5-D0B4-41FC-A137-9A9129BD10C9}" type="presParOf" srcId="{DBF22694-0F0C-4B69-B839-A936076B69C0}" destId="{BEF9CAAD-2C29-44F1-B2A8-85D5B63CE62A}" srcOrd="4" destOrd="0" presId="urn:microsoft.com/office/officeart/2005/8/layout/vList2"/>
    <dgm:cxn modelId="{6A554468-6F6F-4B37-85E7-DEE0EDA2B19E}" type="presParOf" srcId="{DBF22694-0F0C-4B69-B839-A936076B69C0}" destId="{085813E3-AC8F-45C0-BC51-67CFAD853E6F}" srcOrd="5" destOrd="0" presId="urn:microsoft.com/office/officeart/2005/8/layout/vList2"/>
    <dgm:cxn modelId="{96D22634-5656-4295-BDDB-F654C20CE8B2}" type="presParOf" srcId="{DBF22694-0F0C-4B69-B839-A936076B69C0}" destId="{3E965E71-5FAB-4A94-BC22-7938A5C65F45}" srcOrd="6" destOrd="0" presId="urn:microsoft.com/office/officeart/2005/8/layout/vList2"/>
    <dgm:cxn modelId="{34324898-4245-44B9-84F2-F6A5967CE75C}" type="presParOf" srcId="{DBF22694-0F0C-4B69-B839-A936076B69C0}" destId="{BA688A27-AC1D-42D2-9913-9EEA0CA9296D}" srcOrd="7" destOrd="0" presId="urn:microsoft.com/office/officeart/2005/8/layout/vList2"/>
    <dgm:cxn modelId="{9CAEAC3D-A13D-4E45-A19F-E21EA55E1F45}" type="presParOf" srcId="{DBF22694-0F0C-4B69-B839-A936076B69C0}" destId="{DC409053-58AD-43CA-B146-A2E9A78F57F0}" srcOrd="8" destOrd="0" presId="urn:microsoft.com/office/officeart/2005/8/layout/vList2"/>
    <dgm:cxn modelId="{2DB1059D-4BE1-4825-9672-C1AF84EBD41B}" type="presParOf" srcId="{DBF22694-0F0C-4B69-B839-A936076B69C0}" destId="{0EDAF7F4-71B7-4BC2-9079-2598268A96CE}" srcOrd="9" destOrd="0" presId="urn:microsoft.com/office/officeart/2005/8/layout/vList2"/>
    <dgm:cxn modelId="{AA02BC4B-AA71-4986-B95D-1415F76F018E}" type="presParOf" srcId="{DBF22694-0F0C-4B69-B839-A936076B69C0}" destId="{5BC4C6EC-0AD2-4C4B-B163-309E3949C8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1C4FA9-FAC9-43FF-8438-30E43E1B33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895BE-2EE1-4A60-A79F-470E5596587F}">
      <dgm:prSet/>
      <dgm:spPr/>
      <dgm:t>
        <a:bodyPr/>
        <a:lstStyle/>
        <a:p>
          <a:r>
            <a:rPr lang="en-US"/>
            <a:t>Select one or multiple marks to filter other sheets.</a:t>
          </a:r>
        </a:p>
      </dgm:t>
    </dgm:pt>
    <dgm:pt modelId="{A29EEAC0-7FE5-4DDD-AF99-6769AF56788A}" type="parTrans" cxnId="{F03A2FB8-9976-4338-82E2-B5A4F3B62B51}">
      <dgm:prSet/>
      <dgm:spPr/>
      <dgm:t>
        <a:bodyPr/>
        <a:lstStyle/>
        <a:p>
          <a:endParaRPr lang="en-US"/>
        </a:p>
      </dgm:t>
    </dgm:pt>
    <dgm:pt modelId="{CB59F3E8-567B-48E5-B3AF-B0780FE1089D}" type="sibTrans" cxnId="{F03A2FB8-9976-4338-82E2-B5A4F3B62B51}">
      <dgm:prSet/>
      <dgm:spPr/>
      <dgm:t>
        <a:bodyPr/>
        <a:lstStyle/>
        <a:p>
          <a:endParaRPr lang="en-US"/>
        </a:p>
      </dgm:t>
    </dgm:pt>
    <dgm:pt modelId="{42F3251D-6B81-4358-B2D2-DC05271E5681}">
      <dgm:prSet/>
      <dgm:spPr/>
      <dgm:t>
        <a:bodyPr/>
        <a:lstStyle/>
        <a:p>
          <a:r>
            <a:rPr lang="en-US"/>
            <a:t>Can be created in a single click.</a:t>
          </a:r>
        </a:p>
      </dgm:t>
    </dgm:pt>
    <dgm:pt modelId="{5F6E369B-7CA8-4914-AE96-2CF13665E42C}" type="parTrans" cxnId="{01A03554-7862-4991-ACCA-80C75E9F85D2}">
      <dgm:prSet/>
      <dgm:spPr/>
      <dgm:t>
        <a:bodyPr/>
        <a:lstStyle/>
        <a:p>
          <a:endParaRPr lang="en-US"/>
        </a:p>
      </dgm:t>
    </dgm:pt>
    <dgm:pt modelId="{A102B5A5-8274-4521-BBEF-4B71F9A197F5}" type="sibTrans" cxnId="{01A03554-7862-4991-ACCA-80C75E9F85D2}">
      <dgm:prSet/>
      <dgm:spPr/>
      <dgm:t>
        <a:bodyPr/>
        <a:lstStyle/>
        <a:p>
          <a:endParaRPr lang="en-US"/>
        </a:p>
      </dgm:t>
    </dgm:pt>
    <dgm:pt modelId="{063AC04C-74EA-4B35-A989-5BF5D07D11BB}">
      <dgm:prSet/>
      <dgm:spPr/>
      <dgm:t>
        <a:bodyPr/>
        <a:lstStyle/>
        <a:p>
          <a:r>
            <a:rPr lang="en-US"/>
            <a:t>Unlike standard filters, does not affect the dashboard performance.</a:t>
          </a:r>
        </a:p>
      </dgm:t>
    </dgm:pt>
    <dgm:pt modelId="{D444099C-952C-44A4-86E1-ACE0E3C84B8F}" type="parTrans" cxnId="{5BA9B208-9700-4345-AC31-A4CBF2C1A6C6}">
      <dgm:prSet/>
      <dgm:spPr/>
      <dgm:t>
        <a:bodyPr/>
        <a:lstStyle/>
        <a:p>
          <a:endParaRPr lang="en-US"/>
        </a:p>
      </dgm:t>
    </dgm:pt>
    <dgm:pt modelId="{B240B80C-ABE4-4673-9743-CAB313904470}" type="sibTrans" cxnId="{5BA9B208-9700-4345-AC31-A4CBF2C1A6C6}">
      <dgm:prSet/>
      <dgm:spPr/>
      <dgm:t>
        <a:bodyPr/>
        <a:lstStyle/>
        <a:p>
          <a:endParaRPr lang="en-US"/>
        </a:p>
      </dgm:t>
    </dgm:pt>
    <dgm:pt modelId="{42215E14-C73E-439B-BDBD-352187D4FAFD}">
      <dgm:prSet/>
      <dgm:spPr/>
      <dgm:t>
        <a:bodyPr/>
        <a:lstStyle/>
        <a:p>
          <a:r>
            <a:rPr lang="en-US"/>
            <a:t>Filter is only applied when user clicks.</a:t>
          </a:r>
        </a:p>
      </dgm:t>
    </dgm:pt>
    <dgm:pt modelId="{1F6F7300-8DD7-4521-AE20-0F5250E7C1E0}" type="parTrans" cxnId="{D0BAA0D7-AC68-4BB1-B45B-244DDE2B3DF1}">
      <dgm:prSet/>
      <dgm:spPr/>
      <dgm:t>
        <a:bodyPr/>
        <a:lstStyle/>
        <a:p>
          <a:endParaRPr lang="en-US"/>
        </a:p>
      </dgm:t>
    </dgm:pt>
    <dgm:pt modelId="{37C34350-E645-49A9-8C6F-CF6ABFBD7B7F}" type="sibTrans" cxnId="{D0BAA0D7-AC68-4BB1-B45B-244DDE2B3DF1}">
      <dgm:prSet/>
      <dgm:spPr/>
      <dgm:t>
        <a:bodyPr/>
        <a:lstStyle/>
        <a:p>
          <a:endParaRPr lang="en-US"/>
        </a:p>
      </dgm:t>
    </dgm:pt>
    <dgm:pt modelId="{2C4CD515-3579-49E9-BDCD-D9DA3A9EFB43}" type="pres">
      <dgm:prSet presAssocID="{B41C4FA9-FAC9-43FF-8438-30E43E1B3389}" presName="linear" presStyleCnt="0">
        <dgm:presLayoutVars>
          <dgm:animLvl val="lvl"/>
          <dgm:resizeHandles val="exact"/>
        </dgm:presLayoutVars>
      </dgm:prSet>
      <dgm:spPr/>
    </dgm:pt>
    <dgm:pt modelId="{1BED1068-F1A5-49AD-81DC-9DA2C59E81A8}" type="pres">
      <dgm:prSet presAssocID="{6C6895BE-2EE1-4A60-A79F-470E559658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67B9BD-04CB-471C-8604-A4F835E232B4}" type="pres">
      <dgm:prSet presAssocID="{CB59F3E8-567B-48E5-B3AF-B0780FE1089D}" presName="spacer" presStyleCnt="0"/>
      <dgm:spPr/>
    </dgm:pt>
    <dgm:pt modelId="{CDAD6ED4-3866-41D5-9640-812B42358806}" type="pres">
      <dgm:prSet presAssocID="{42F3251D-6B81-4358-B2D2-DC05271E56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98DFF2-9D34-4A60-9F5F-4DB968D97D64}" type="pres">
      <dgm:prSet presAssocID="{A102B5A5-8274-4521-BBEF-4B71F9A197F5}" presName="spacer" presStyleCnt="0"/>
      <dgm:spPr/>
    </dgm:pt>
    <dgm:pt modelId="{026B7AF7-E7E7-403D-BEAC-1BE5A31EC0ED}" type="pres">
      <dgm:prSet presAssocID="{063AC04C-74EA-4B35-A989-5BF5D07D11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8333B3-BAE2-43D4-A4BA-5DA9DCBA10B3}" type="pres">
      <dgm:prSet presAssocID="{B240B80C-ABE4-4673-9743-CAB313904470}" presName="spacer" presStyleCnt="0"/>
      <dgm:spPr/>
    </dgm:pt>
    <dgm:pt modelId="{4B286ABE-2178-4A5A-9AF0-61108FEECD24}" type="pres">
      <dgm:prSet presAssocID="{42215E14-C73E-439B-BDBD-352187D4FA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A9B208-9700-4345-AC31-A4CBF2C1A6C6}" srcId="{B41C4FA9-FAC9-43FF-8438-30E43E1B3389}" destId="{063AC04C-74EA-4B35-A989-5BF5D07D11BB}" srcOrd="2" destOrd="0" parTransId="{D444099C-952C-44A4-86E1-ACE0E3C84B8F}" sibTransId="{B240B80C-ABE4-4673-9743-CAB313904470}"/>
    <dgm:cxn modelId="{F6BD8E27-0DDF-455D-9B5F-CBB7325B2B84}" type="presOf" srcId="{B41C4FA9-FAC9-43FF-8438-30E43E1B3389}" destId="{2C4CD515-3579-49E9-BDCD-D9DA3A9EFB43}" srcOrd="0" destOrd="0" presId="urn:microsoft.com/office/officeart/2005/8/layout/vList2"/>
    <dgm:cxn modelId="{701C906B-5FAB-461A-BAF5-CE907CD905EA}" type="presOf" srcId="{6C6895BE-2EE1-4A60-A79F-470E5596587F}" destId="{1BED1068-F1A5-49AD-81DC-9DA2C59E81A8}" srcOrd="0" destOrd="0" presId="urn:microsoft.com/office/officeart/2005/8/layout/vList2"/>
    <dgm:cxn modelId="{B3BCA56B-AB1F-4071-A36C-1F80F092E567}" type="presOf" srcId="{42F3251D-6B81-4358-B2D2-DC05271E5681}" destId="{CDAD6ED4-3866-41D5-9640-812B42358806}" srcOrd="0" destOrd="0" presId="urn:microsoft.com/office/officeart/2005/8/layout/vList2"/>
    <dgm:cxn modelId="{01A03554-7862-4991-ACCA-80C75E9F85D2}" srcId="{B41C4FA9-FAC9-43FF-8438-30E43E1B3389}" destId="{42F3251D-6B81-4358-B2D2-DC05271E5681}" srcOrd="1" destOrd="0" parTransId="{5F6E369B-7CA8-4914-AE96-2CF13665E42C}" sibTransId="{A102B5A5-8274-4521-BBEF-4B71F9A197F5}"/>
    <dgm:cxn modelId="{ECD45B7E-3111-4093-ABFD-4CFCA460B106}" type="presOf" srcId="{063AC04C-74EA-4B35-A989-5BF5D07D11BB}" destId="{026B7AF7-E7E7-403D-BEAC-1BE5A31EC0ED}" srcOrd="0" destOrd="0" presId="urn:microsoft.com/office/officeart/2005/8/layout/vList2"/>
    <dgm:cxn modelId="{A9ACA59F-02D8-4BD2-8260-B292D693C56D}" type="presOf" srcId="{42215E14-C73E-439B-BDBD-352187D4FAFD}" destId="{4B286ABE-2178-4A5A-9AF0-61108FEECD24}" srcOrd="0" destOrd="0" presId="urn:microsoft.com/office/officeart/2005/8/layout/vList2"/>
    <dgm:cxn modelId="{F03A2FB8-9976-4338-82E2-B5A4F3B62B51}" srcId="{B41C4FA9-FAC9-43FF-8438-30E43E1B3389}" destId="{6C6895BE-2EE1-4A60-A79F-470E5596587F}" srcOrd="0" destOrd="0" parTransId="{A29EEAC0-7FE5-4DDD-AF99-6769AF56788A}" sibTransId="{CB59F3E8-567B-48E5-B3AF-B0780FE1089D}"/>
    <dgm:cxn modelId="{D0BAA0D7-AC68-4BB1-B45B-244DDE2B3DF1}" srcId="{B41C4FA9-FAC9-43FF-8438-30E43E1B3389}" destId="{42215E14-C73E-439B-BDBD-352187D4FAFD}" srcOrd="3" destOrd="0" parTransId="{1F6F7300-8DD7-4521-AE20-0F5250E7C1E0}" sibTransId="{37C34350-E645-49A9-8C6F-CF6ABFBD7B7F}"/>
    <dgm:cxn modelId="{6B5CF467-5D0A-481B-9C4E-EB54D8C5264E}" type="presParOf" srcId="{2C4CD515-3579-49E9-BDCD-D9DA3A9EFB43}" destId="{1BED1068-F1A5-49AD-81DC-9DA2C59E81A8}" srcOrd="0" destOrd="0" presId="urn:microsoft.com/office/officeart/2005/8/layout/vList2"/>
    <dgm:cxn modelId="{8C94ACD2-1FBB-441F-AA9F-11955BBA0263}" type="presParOf" srcId="{2C4CD515-3579-49E9-BDCD-D9DA3A9EFB43}" destId="{9067B9BD-04CB-471C-8604-A4F835E232B4}" srcOrd="1" destOrd="0" presId="urn:microsoft.com/office/officeart/2005/8/layout/vList2"/>
    <dgm:cxn modelId="{EA124D4F-F845-47B9-8D38-034D38268233}" type="presParOf" srcId="{2C4CD515-3579-49E9-BDCD-D9DA3A9EFB43}" destId="{CDAD6ED4-3866-41D5-9640-812B42358806}" srcOrd="2" destOrd="0" presId="urn:microsoft.com/office/officeart/2005/8/layout/vList2"/>
    <dgm:cxn modelId="{8CF5DD2D-08D7-40A9-A746-FF9B3DD7EED7}" type="presParOf" srcId="{2C4CD515-3579-49E9-BDCD-D9DA3A9EFB43}" destId="{F398DFF2-9D34-4A60-9F5F-4DB968D97D64}" srcOrd="3" destOrd="0" presId="urn:microsoft.com/office/officeart/2005/8/layout/vList2"/>
    <dgm:cxn modelId="{F55D9C98-C99F-4795-95BC-D7DE4498051A}" type="presParOf" srcId="{2C4CD515-3579-49E9-BDCD-D9DA3A9EFB43}" destId="{026B7AF7-E7E7-403D-BEAC-1BE5A31EC0ED}" srcOrd="4" destOrd="0" presId="urn:microsoft.com/office/officeart/2005/8/layout/vList2"/>
    <dgm:cxn modelId="{C00E7126-07B5-463C-A60B-C91196FA3CA3}" type="presParOf" srcId="{2C4CD515-3579-49E9-BDCD-D9DA3A9EFB43}" destId="{E18333B3-BAE2-43D4-A4BA-5DA9DCBA10B3}" srcOrd="5" destOrd="0" presId="urn:microsoft.com/office/officeart/2005/8/layout/vList2"/>
    <dgm:cxn modelId="{D9EFB195-4789-4569-863F-B36C3778BBE3}" type="presParOf" srcId="{2C4CD515-3579-49E9-BDCD-D9DA3A9EFB43}" destId="{4B286ABE-2178-4A5A-9AF0-61108FEECD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1DAACD-A444-4FBA-9C77-F2C2D79933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CFF5F9-A272-4F90-8D8C-146799BA1F2D}">
      <dgm:prSet/>
      <dgm:spPr/>
      <dgm:t>
        <a:bodyPr/>
        <a:lstStyle/>
        <a:p>
          <a:r>
            <a:rPr lang="en-US"/>
            <a:t>Works similar to filter actions.</a:t>
          </a:r>
        </a:p>
      </dgm:t>
    </dgm:pt>
    <dgm:pt modelId="{44A5E36D-74BB-4168-9D6A-D68C99593DB3}" type="parTrans" cxnId="{973CE23C-C6FB-4918-B672-53C453486C9E}">
      <dgm:prSet/>
      <dgm:spPr/>
      <dgm:t>
        <a:bodyPr/>
        <a:lstStyle/>
        <a:p>
          <a:endParaRPr lang="en-US"/>
        </a:p>
      </dgm:t>
    </dgm:pt>
    <dgm:pt modelId="{728123E8-7A33-4832-B6F8-F15128C59D04}" type="sibTrans" cxnId="{973CE23C-C6FB-4918-B672-53C453486C9E}">
      <dgm:prSet/>
      <dgm:spPr/>
      <dgm:t>
        <a:bodyPr/>
        <a:lstStyle/>
        <a:p>
          <a:endParaRPr lang="en-US"/>
        </a:p>
      </dgm:t>
    </dgm:pt>
    <dgm:pt modelId="{9768C570-C31A-49F6-AFD6-3D9B10B7D3F2}">
      <dgm:prSet/>
      <dgm:spPr/>
      <dgm:t>
        <a:bodyPr/>
        <a:lstStyle/>
        <a:p>
          <a:r>
            <a:rPr lang="en-US"/>
            <a:t>Select one mark or multiple mark.</a:t>
          </a:r>
        </a:p>
      </dgm:t>
    </dgm:pt>
    <dgm:pt modelId="{CE0C4F57-A5AD-4174-854C-D6E4F3BDD169}" type="parTrans" cxnId="{BA025D44-C52B-4D7B-A8E4-74D998A40EB1}">
      <dgm:prSet/>
      <dgm:spPr/>
      <dgm:t>
        <a:bodyPr/>
        <a:lstStyle/>
        <a:p>
          <a:endParaRPr lang="en-US"/>
        </a:p>
      </dgm:t>
    </dgm:pt>
    <dgm:pt modelId="{DD3AF7D9-10AF-4873-ADFA-56419230AA8A}" type="sibTrans" cxnId="{BA025D44-C52B-4D7B-A8E4-74D998A40EB1}">
      <dgm:prSet/>
      <dgm:spPr/>
      <dgm:t>
        <a:bodyPr/>
        <a:lstStyle/>
        <a:p>
          <a:endParaRPr lang="en-US"/>
        </a:p>
      </dgm:t>
    </dgm:pt>
    <dgm:pt modelId="{A081AA0D-AA8D-4134-BB30-187E408B49C6}">
      <dgm:prSet/>
      <dgm:spPr/>
      <dgm:t>
        <a:bodyPr/>
        <a:lstStyle/>
        <a:p>
          <a:r>
            <a:rPr lang="en-US"/>
            <a:t>Highlights corresponding marks in other sheets.</a:t>
          </a:r>
        </a:p>
      </dgm:t>
    </dgm:pt>
    <dgm:pt modelId="{5B9F0B74-3460-4DAE-BEFA-3526EBA15B9D}" type="parTrans" cxnId="{F9886A25-F43A-4FDE-A650-F0B24A9723CE}">
      <dgm:prSet/>
      <dgm:spPr/>
      <dgm:t>
        <a:bodyPr/>
        <a:lstStyle/>
        <a:p>
          <a:endParaRPr lang="en-US"/>
        </a:p>
      </dgm:t>
    </dgm:pt>
    <dgm:pt modelId="{169AF524-0729-4A2B-90FF-E66C3A3C1FC7}" type="sibTrans" cxnId="{F9886A25-F43A-4FDE-A650-F0B24A9723CE}">
      <dgm:prSet/>
      <dgm:spPr/>
      <dgm:t>
        <a:bodyPr/>
        <a:lstStyle/>
        <a:p>
          <a:endParaRPr lang="en-US"/>
        </a:p>
      </dgm:t>
    </dgm:pt>
    <dgm:pt modelId="{59E79061-187C-468A-B192-52AE087D5E12}">
      <dgm:prSet/>
      <dgm:spPr/>
      <dgm:t>
        <a:bodyPr/>
        <a:lstStyle/>
        <a:p>
          <a:r>
            <a:rPr lang="en-US"/>
            <a:t>Must have the same dimension in the details of individual sheet.</a:t>
          </a:r>
        </a:p>
      </dgm:t>
    </dgm:pt>
    <dgm:pt modelId="{F07F654D-F08B-440B-B4C6-6E04FF6FC7DD}" type="parTrans" cxnId="{C299DD30-F0B8-4F41-A36C-A87F9C7A6589}">
      <dgm:prSet/>
      <dgm:spPr/>
      <dgm:t>
        <a:bodyPr/>
        <a:lstStyle/>
        <a:p>
          <a:endParaRPr lang="en-US"/>
        </a:p>
      </dgm:t>
    </dgm:pt>
    <dgm:pt modelId="{3655EB1D-EA09-49C1-952C-126C45D730E2}" type="sibTrans" cxnId="{C299DD30-F0B8-4F41-A36C-A87F9C7A6589}">
      <dgm:prSet/>
      <dgm:spPr/>
      <dgm:t>
        <a:bodyPr/>
        <a:lstStyle/>
        <a:p>
          <a:endParaRPr lang="en-US"/>
        </a:p>
      </dgm:t>
    </dgm:pt>
    <dgm:pt modelId="{095E3626-809F-4D48-9658-AD7535DBEABF}" type="pres">
      <dgm:prSet presAssocID="{DC1DAACD-A444-4FBA-9C77-F2C2D799334E}" presName="linear" presStyleCnt="0">
        <dgm:presLayoutVars>
          <dgm:animLvl val="lvl"/>
          <dgm:resizeHandles val="exact"/>
        </dgm:presLayoutVars>
      </dgm:prSet>
      <dgm:spPr/>
    </dgm:pt>
    <dgm:pt modelId="{1EE653E8-F7E8-4633-B895-D3BDF8CBBA07}" type="pres">
      <dgm:prSet presAssocID="{55CFF5F9-A272-4F90-8D8C-146799BA1F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1712C8-A5E4-461C-8E75-1DB7A0FAFA2D}" type="pres">
      <dgm:prSet presAssocID="{728123E8-7A33-4832-B6F8-F15128C59D04}" presName="spacer" presStyleCnt="0"/>
      <dgm:spPr/>
    </dgm:pt>
    <dgm:pt modelId="{C13B44D1-1B8C-4489-8D49-47785846EDF0}" type="pres">
      <dgm:prSet presAssocID="{9768C570-C31A-49F6-AFD6-3D9B10B7D3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B3B080-8644-4D63-B65C-8E286087DA2A}" type="pres">
      <dgm:prSet presAssocID="{DD3AF7D9-10AF-4873-ADFA-56419230AA8A}" presName="spacer" presStyleCnt="0"/>
      <dgm:spPr/>
    </dgm:pt>
    <dgm:pt modelId="{16708D67-F2A8-4B3B-B8FD-5C106A9AAE96}" type="pres">
      <dgm:prSet presAssocID="{A081AA0D-AA8D-4134-BB30-187E408B49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5F7631-7129-4CAA-ADB2-B7EA966B9991}" type="pres">
      <dgm:prSet presAssocID="{169AF524-0729-4A2B-90FF-E66C3A3C1FC7}" presName="spacer" presStyleCnt="0"/>
      <dgm:spPr/>
    </dgm:pt>
    <dgm:pt modelId="{365A8600-4845-4398-9469-B58F4ECA1DFD}" type="pres">
      <dgm:prSet presAssocID="{59E79061-187C-468A-B192-52AE087D5E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886A25-F43A-4FDE-A650-F0B24A9723CE}" srcId="{DC1DAACD-A444-4FBA-9C77-F2C2D799334E}" destId="{A081AA0D-AA8D-4134-BB30-187E408B49C6}" srcOrd="2" destOrd="0" parTransId="{5B9F0B74-3460-4DAE-BEFA-3526EBA15B9D}" sibTransId="{169AF524-0729-4A2B-90FF-E66C3A3C1FC7}"/>
    <dgm:cxn modelId="{C299DD30-F0B8-4F41-A36C-A87F9C7A6589}" srcId="{DC1DAACD-A444-4FBA-9C77-F2C2D799334E}" destId="{59E79061-187C-468A-B192-52AE087D5E12}" srcOrd="3" destOrd="0" parTransId="{F07F654D-F08B-440B-B4C6-6E04FF6FC7DD}" sibTransId="{3655EB1D-EA09-49C1-952C-126C45D730E2}"/>
    <dgm:cxn modelId="{973CE23C-C6FB-4918-B672-53C453486C9E}" srcId="{DC1DAACD-A444-4FBA-9C77-F2C2D799334E}" destId="{55CFF5F9-A272-4F90-8D8C-146799BA1F2D}" srcOrd="0" destOrd="0" parTransId="{44A5E36D-74BB-4168-9D6A-D68C99593DB3}" sibTransId="{728123E8-7A33-4832-B6F8-F15128C59D04}"/>
    <dgm:cxn modelId="{C1491C5F-6C92-4EF6-9372-97DBB5FBC1A7}" type="presOf" srcId="{55CFF5F9-A272-4F90-8D8C-146799BA1F2D}" destId="{1EE653E8-F7E8-4633-B895-D3BDF8CBBA07}" srcOrd="0" destOrd="0" presId="urn:microsoft.com/office/officeart/2005/8/layout/vList2"/>
    <dgm:cxn modelId="{BA025D44-C52B-4D7B-A8E4-74D998A40EB1}" srcId="{DC1DAACD-A444-4FBA-9C77-F2C2D799334E}" destId="{9768C570-C31A-49F6-AFD6-3D9B10B7D3F2}" srcOrd="1" destOrd="0" parTransId="{CE0C4F57-A5AD-4174-854C-D6E4F3BDD169}" sibTransId="{DD3AF7D9-10AF-4873-ADFA-56419230AA8A}"/>
    <dgm:cxn modelId="{C4A8924F-3333-424E-86E6-476EDC9D8A64}" type="presOf" srcId="{59E79061-187C-468A-B192-52AE087D5E12}" destId="{365A8600-4845-4398-9469-B58F4ECA1DFD}" srcOrd="0" destOrd="0" presId="urn:microsoft.com/office/officeart/2005/8/layout/vList2"/>
    <dgm:cxn modelId="{E72A737F-7B4A-47C5-9E0F-E806511AA2F3}" type="presOf" srcId="{A081AA0D-AA8D-4134-BB30-187E408B49C6}" destId="{16708D67-F2A8-4B3B-B8FD-5C106A9AAE96}" srcOrd="0" destOrd="0" presId="urn:microsoft.com/office/officeart/2005/8/layout/vList2"/>
    <dgm:cxn modelId="{58B19588-EC89-4220-A35D-88E6E6E6C066}" type="presOf" srcId="{DC1DAACD-A444-4FBA-9C77-F2C2D799334E}" destId="{095E3626-809F-4D48-9658-AD7535DBEABF}" srcOrd="0" destOrd="0" presId="urn:microsoft.com/office/officeart/2005/8/layout/vList2"/>
    <dgm:cxn modelId="{0E9131F7-904F-4BBC-81B4-4410A6BA1FE5}" type="presOf" srcId="{9768C570-C31A-49F6-AFD6-3D9B10B7D3F2}" destId="{C13B44D1-1B8C-4489-8D49-47785846EDF0}" srcOrd="0" destOrd="0" presId="urn:microsoft.com/office/officeart/2005/8/layout/vList2"/>
    <dgm:cxn modelId="{D4876E0A-B2AA-4AC7-A5BE-EB4FDB4FAA56}" type="presParOf" srcId="{095E3626-809F-4D48-9658-AD7535DBEABF}" destId="{1EE653E8-F7E8-4633-B895-D3BDF8CBBA07}" srcOrd="0" destOrd="0" presId="urn:microsoft.com/office/officeart/2005/8/layout/vList2"/>
    <dgm:cxn modelId="{66550A9E-4616-417F-A616-6A3B08054FDD}" type="presParOf" srcId="{095E3626-809F-4D48-9658-AD7535DBEABF}" destId="{9D1712C8-A5E4-461C-8E75-1DB7A0FAFA2D}" srcOrd="1" destOrd="0" presId="urn:microsoft.com/office/officeart/2005/8/layout/vList2"/>
    <dgm:cxn modelId="{0F906DDD-0627-4B4F-AECD-F5E81B269DC2}" type="presParOf" srcId="{095E3626-809F-4D48-9658-AD7535DBEABF}" destId="{C13B44D1-1B8C-4489-8D49-47785846EDF0}" srcOrd="2" destOrd="0" presId="urn:microsoft.com/office/officeart/2005/8/layout/vList2"/>
    <dgm:cxn modelId="{17A14899-C5E8-4ED4-97FF-B7F573503FC2}" type="presParOf" srcId="{095E3626-809F-4D48-9658-AD7535DBEABF}" destId="{16B3B080-8644-4D63-B65C-8E286087DA2A}" srcOrd="3" destOrd="0" presId="urn:microsoft.com/office/officeart/2005/8/layout/vList2"/>
    <dgm:cxn modelId="{BDBF8F3B-68FB-45CB-A4F4-E2D5E7A92046}" type="presParOf" srcId="{095E3626-809F-4D48-9658-AD7535DBEABF}" destId="{16708D67-F2A8-4B3B-B8FD-5C106A9AAE96}" srcOrd="4" destOrd="0" presId="urn:microsoft.com/office/officeart/2005/8/layout/vList2"/>
    <dgm:cxn modelId="{A4A72043-D8C3-484B-872C-01B9F12B129A}" type="presParOf" srcId="{095E3626-809F-4D48-9658-AD7535DBEABF}" destId="{505F7631-7129-4CAA-ADB2-B7EA966B9991}" srcOrd="5" destOrd="0" presId="urn:microsoft.com/office/officeart/2005/8/layout/vList2"/>
    <dgm:cxn modelId="{3C851BA6-60AD-40E8-98E2-1BC3157AF341}" type="presParOf" srcId="{095E3626-809F-4D48-9658-AD7535DBEABF}" destId="{365A8600-4845-4398-9469-B58F4ECA1D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C07954-F183-4643-B999-0FC90F753D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FFEF8-48DE-43ED-81C2-D5FE281F745A}">
      <dgm:prSet/>
      <dgm:spPr/>
      <dgm:t>
        <a:bodyPr/>
        <a:lstStyle/>
        <a:p>
          <a:r>
            <a:rPr lang="en-US" dirty="0"/>
            <a:t>A mark can open a web browser.</a:t>
          </a:r>
        </a:p>
      </dgm:t>
    </dgm:pt>
    <dgm:pt modelId="{C2076AF7-0542-435A-A4E4-02E68C68071B}" type="parTrans" cxnId="{7EF89593-AC9D-4619-B14B-A1F5CA189F27}">
      <dgm:prSet/>
      <dgm:spPr/>
      <dgm:t>
        <a:bodyPr/>
        <a:lstStyle/>
        <a:p>
          <a:endParaRPr lang="en-US"/>
        </a:p>
      </dgm:t>
    </dgm:pt>
    <dgm:pt modelId="{73B39127-EA55-4700-A6F5-093ED45CE12D}" type="sibTrans" cxnId="{7EF89593-AC9D-4619-B14B-A1F5CA189F27}">
      <dgm:prSet/>
      <dgm:spPr/>
      <dgm:t>
        <a:bodyPr/>
        <a:lstStyle/>
        <a:p>
          <a:endParaRPr lang="en-US"/>
        </a:p>
      </dgm:t>
    </dgm:pt>
    <dgm:pt modelId="{D634F98D-8B63-4599-A49A-FDA2AE29318C}">
      <dgm:prSet/>
      <dgm:spPr/>
      <dgm:t>
        <a:bodyPr/>
        <a:lstStyle/>
        <a:p>
          <a:r>
            <a:rPr lang="en-US"/>
            <a:t>Add data from the mark to the URL.</a:t>
          </a:r>
        </a:p>
      </dgm:t>
    </dgm:pt>
    <dgm:pt modelId="{D4258F03-0B22-49F5-BC37-05F836BC6D74}" type="parTrans" cxnId="{CC4FE633-C980-423E-8C94-B9017F96FEFE}">
      <dgm:prSet/>
      <dgm:spPr/>
      <dgm:t>
        <a:bodyPr/>
        <a:lstStyle/>
        <a:p>
          <a:endParaRPr lang="en-US"/>
        </a:p>
      </dgm:t>
    </dgm:pt>
    <dgm:pt modelId="{BA98A4E1-6236-4D22-8CD3-D695B489FF4B}" type="sibTrans" cxnId="{CC4FE633-C980-423E-8C94-B9017F96FEFE}">
      <dgm:prSet/>
      <dgm:spPr/>
      <dgm:t>
        <a:bodyPr/>
        <a:lstStyle/>
        <a:p>
          <a:endParaRPr lang="en-US"/>
        </a:p>
      </dgm:t>
    </dgm:pt>
    <dgm:pt modelId="{1EBBB295-4465-4C7F-835F-0F5EA3EC318B}">
      <dgm:prSet/>
      <dgm:spPr/>
      <dgm:t>
        <a:bodyPr/>
        <a:lstStyle/>
        <a:p>
          <a:r>
            <a:rPr lang="en-US"/>
            <a:t>Works best as a menu selections.</a:t>
          </a:r>
        </a:p>
      </dgm:t>
    </dgm:pt>
    <dgm:pt modelId="{80832E6F-7140-496D-9B59-B7954739DA3D}" type="parTrans" cxnId="{97CDA898-A3B1-430B-8463-5D738F9D66F6}">
      <dgm:prSet/>
      <dgm:spPr/>
      <dgm:t>
        <a:bodyPr/>
        <a:lstStyle/>
        <a:p>
          <a:endParaRPr lang="en-US"/>
        </a:p>
      </dgm:t>
    </dgm:pt>
    <dgm:pt modelId="{ED0FD1D0-2A1F-4872-8B72-2F14AEE6068F}" type="sibTrans" cxnId="{97CDA898-A3B1-430B-8463-5D738F9D66F6}">
      <dgm:prSet/>
      <dgm:spPr/>
      <dgm:t>
        <a:bodyPr/>
        <a:lstStyle/>
        <a:p>
          <a:endParaRPr lang="en-US"/>
        </a:p>
      </dgm:t>
    </dgm:pt>
    <dgm:pt modelId="{2CF73A4D-8A48-49D5-86A0-97D339F10DE2}">
      <dgm:prSet/>
      <dgm:spPr/>
      <dgm:t>
        <a:bodyPr/>
        <a:lstStyle/>
        <a:p>
          <a:r>
            <a:rPr lang="en-US"/>
            <a:t>It includes more data without being part of the dashboard.</a:t>
          </a:r>
        </a:p>
      </dgm:t>
    </dgm:pt>
    <dgm:pt modelId="{71B461BD-3090-4D48-81B1-CCEE7D86C162}" type="parTrans" cxnId="{268D5B7D-ADE8-488A-9C47-A41455652B13}">
      <dgm:prSet/>
      <dgm:spPr/>
      <dgm:t>
        <a:bodyPr/>
        <a:lstStyle/>
        <a:p>
          <a:endParaRPr lang="en-US"/>
        </a:p>
      </dgm:t>
    </dgm:pt>
    <dgm:pt modelId="{1302BE4C-AA75-46DD-AA02-89B0E5D9C41A}" type="sibTrans" cxnId="{268D5B7D-ADE8-488A-9C47-A41455652B13}">
      <dgm:prSet/>
      <dgm:spPr/>
      <dgm:t>
        <a:bodyPr/>
        <a:lstStyle/>
        <a:p>
          <a:endParaRPr lang="en-US"/>
        </a:p>
      </dgm:t>
    </dgm:pt>
    <dgm:pt modelId="{CEC7BFE2-4C45-45CB-B129-A2C6F187903B}">
      <dgm:prSet/>
      <dgm:spPr/>
      <dgm:t>
        <a:bodyPr/>
        <a:lstStyle/>
        <a:p>
          <a:r>
            <a:rPr lang="en-US" dirty="0"/>
            <a:t>Link the dashboard to a website</a:t>
          </a:r>
        </a:p>
      </dgm:t>
    </dgm:pt>
    <dgm:pt modelId="{CA47CD7D-6655-46C3-856C-B3027EEEECFE}" type="parTrans" cxnId="{B10AFA27-CA17-40CA-914C-4448B4A3F50C}">
      <dgm:prSet/>
      <dgm:spPr/>
      <dgm:t>
        <a:bodyPr/>
        <a:lstStyle/>
        <a:p>
          <a:endParaRPr lang="en-AU"/>
        </a:p>
      </dgm:t>
    </dgm:pt>
    <dgm:pt modelId="{33AB0CCF-F842-423A-803C-FA9122C6BD43}" type="sibTrans" cxnId="{B10AFA27-CA17-40CA-914C-4448B4A3F50C}">
      <dgm:prSet/>
      <dgm:spPr/>
      <dgm:t>
        <a:bodyPr/>
        <a:lstStyle/>
        <a:p>
          <a:endParaRPr lang="en-AU"/>
        </a:p>
      </dgm:t>
    </dgm:pt>
    <dgm:pt modelId="{6508E3F1-CAF8-45E4-80AF-AA8B559AB1EB}" type="pres">
      <dgm:prSet presAssocID="{AFC07954-F183-4643-B999-0FC90F753DF9}" presName="linear" presStyleCnt="0">
        <dgm:presLayoutVars>
          <dgm:animLvl val="lvl"/>
          <dgm:resizeHandles val="exact"/>
        </dgm:presLayoutVars>
      </dgm:prSet>
      <dgm:spPr/>
    </dgm:pt>
    <dgm:pt modelId="{70FCDA68-1F86-47AE-B95F-C0FC8BCF2589}" type="pres">
      <dgm:prSet presAssocID="{CEC7BFE2-4C45-45CB-B129-A2C6F18790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F0E8AA-2794-4E66-A1C0-05EAE4273107}" type="pres">
      <dgm:prSet presAssocID="{33AB0CCF-F842-423A-803C-FA9122C6BD43}" presName="spacer" presStyleCnt="0"/>
      <dgm:spPr/>
    </dgm:pt>
    <dgm:pt modelId="{B8926C0E-786F-4AF8-9A04-87BEF0D0D6AB}" type="pres">
      <dgm:prSet presAssocID="{7A2FFEF8-48DE-43ED-81C2-D5FE281F74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7247CB-CFEF-4AF2-8A2B-4C02F90FE28E}" type="pres">
      <dgm:prSet presAssocID="{73B39127-EA55-4700-A6F5-093ED45CE12D}" presName="spacer" presStyleCnt="0"/>
      <dgm:spPr/>
    </dgm:pt>
    <dgm:pt modelId="{C8D00B54-6AAE-4473-BA78-A04F500BA37A}" type="pres">
      <dgm:prSet presAssocID="{D634F98D-8B63-4599-A49A-FDA2AE29318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C41AE2-2A37-421D-92BE-49920AB50B65}" type="pres">
      <dgm:prSet presAssocID="{BA98A4E1-6236-4D22-8CD3-D695B489FF4B}" presName="spacer" presStyleCnt="0"/>
      <dgm:spPr/>
    </dgm:pt>
    <dgm:pt modelId="{F0C57E57-BB93-4F1E-9197-B1DD60C4EAF7}" type="pres">
      <dgm:prSet presAssocID="{1EBBB295-4465-4C7F-835F-0F5EA3EC31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D6A382-FC5C-4850-9B61-CD888637CB7F}" type="pres">
      <dgm:prSet presAssocID="{ED0FD1D0-2A1F-4872-8B72-2F14AEE6068F}" presName="spacer" presStyleCnt="0"/>
      <dgm:spPr/>
    </dgm:pt>
    <dgm:pt modelId="{15668229-3317-45A1-B070-45064B80CB13}" type="pres">
      <dgm:prSet presAssocID="{2CF73A4D-8A48-49D5-86A0-97D339F10D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9CCB0F-7D9E-4FA9-8755-8C7EE37C30A6}" type="presOf" srcId="{7A2FFEF8-48DE-43ED-81C2-D5FE281F745A}" destId="{B8926C0E-786F-4AF8-9A04-87BEF0D0D6AB}" srcOrd="0" destOrd="0" presId="urn:microsoft.com/office/officeart/2005/8/layout/vList2"/>
    <dgm:cxn modelId="{188A7015-632F-41B8-869D-7162FF1A0723}" type="presOf" srcId="{AFC07954-F183-4643-B999-0FC90F753DF9}" destId="{6508E3F1-CAF8-45E4-80AF-AA8B559AB1EB}" srcOrd="0" destOrd="0" presId="urn:microsoft.com/office/officeart/2005/8/layout/vList2"/>
    <dgm:cxn modelId="{B10AFA27-CA17-40CA-914C-4448B4A3F50C}" srcId="{AFC07954-F183-4643-B999-0FC90F753DF9}" destId="{CEC7BFE2-4C45-45CB-B129-A2C6F187903B}" srcOrd="0" destOrd="0" parTransId="{CA47CD7D-6655-46C3-856C-B3027EEEECFE}" sibTransId="{33AB0CCF-F842-423A-803C-FA9122C6BD43}"/>
    <dgm:cxn modelId="{CC4FE633-C980-423E-8C94-B9017F96FEFE}" srcId="{AFC07954-F183-4643-B999-0FC90F753DF9}" destId="{D634F98D-8B63-4599-A49A-FDA2AE29318C}" srcOrd="2" destOrd="0" parTransId="{D4258F03-0B22-49F5-BC37-05F836BC6D74}" sibTransId="{BA98A4E1-6236-4D22-8CD3-D695B489FF4B}"/>
    <dgm:cxn modelId="{C3FAB85C-6FAE-4372-BBE6-F35D4D86A7D8}" type="presOf" srcId="{D634F98D-8B63-4599-A49A-FDA2AE29318C}" destId="{C8D00B54-6AAE-4473-BA78-A04F500BA37A}" srcOrd="0" destOrd="0" presId="urn:microsoft.com/office/officeart/2005/8/layout/vList2"/>
    <dgm:cxn modelId="{268D5B7D-ADE8-488A-9C47-A41455652B13}" srcId="{AFC07954-F183-4643-B999-0FC90F753DF9}" destId="{2CF73A4D-8A48-49D5-86A0-97D339F10DE2}" srcOrd="4" destOrd="0" parTransId="{71B461BD-3090-4D48-81B1-CCEE7D86C162}" sibTransId="{1302BE4C-AA75-46DD-AA02-89B0E5D9C41A}"/>
    <dgm:cxn modelId="{83D5C68A-E359-4FB7-8D01-419A52A9ED7C}" type="presOf" srcId="{2CF73A4D-8A48-49D5-86A0-97D339F10DE2}" destId="{15668229-3317-45A1-B070-45064B80CB13}" srcOrd="0" destOrd="0" presId="urn:microsoft.com/office/officeart/2005/8/layout/vList2"/>
    <dgm:cxn modelId="{7EF89593-AC9D-4619-B14B-A1F5CA189F27}" srcId="{AFC07954-F183-4643-B999-0FC90F753DF9}" destId="{7A2FFEF8-48DE-43ED-81C2-D5FE281F745A}" srcOrd="1" destOrd="0" parTransId="{C2076AF7-0542-435A-A4E4-02E68C68071B}" sibTransId="{73B39127-EA55-4700-A6F5-093ED45CE12D}"/>
    <dgm:cxn modelId="{97CDA898-A3B1-430B-8463-5D738F9D66F6}" srcId="{AFC07954-F183-4643-B999-0FC90F753DF9}" destId="{1EBBB295-4465-4C7F-835F-0F5EA3EC318B}" srcOrd="3" destOrd="0" parTransId="{80832E6F-7140-496D-9B59-B7954739DA3D}" sibTransId="{ED0FD1D0-2A1F-4872-8B72-2F14AEE6068F}"/>
    <dgm:cxn modelId="{B327D19C-AA7E-4CB1-876B-3CAE682D2A9E}" type="presOf" srcId="{CEC7BFE2-4C45-45CB-B129-A2C6F187903B}" destId="{70FCDA68-1F86-47AE-B95F-C0FC8BCF2589}" srcOrd="0" destOrd="0" presId="urn:microsoft.com/office/officeart/2005/8/layout/vList2"/>
    <dgm:cxn modelId="{45413CE0-9B1A-4AE5-8D0F-60AF15FD8D31}" type="presOf" srcId="{1EBBB295-4465-4C7F-835F-0F5EA3EC318B}" destId="{F0C57E57-BB93-4F1E-9197-B1DD60C4EAF7}" srcOrd="0" destOrd="0" presId="urn:microsoft.com/office/officeart/2005/8/layout/vList2"/>
    <dgm:cxn modelId="{5F05734F-766B-48A7-AD78-A9061F82EC52}" type="presParOf" srcId="{6508E3F1-CAF8-45E4-80AF-AA8B559AB1EB}" destId="{70FCDA68-1F86-47AE-B95F-C0FC8BCF2589}" srcOrd="0" destOrd="0" presId="urn:microsoft.com/office/officeart/2005/8/layout/vList2"/>
    <dgm:cxn modelId="{1F4B0861-4CB8-4543-957E-BC6F0570F71D}" type="presParOf" srcId="{6508E3F1-CAF8-45E4-80AF-AA8B559AB1EB}" destId="{7CF0E8AA-2794-4E66-A1C0-05EAE4273107}" srcOrd="1" destOrd="0" presId="urn:microsoft.com/office/officeart/2005/8/layout/vList2"/>
    <dgm:cxn modelId="{A31F4F5C-E022-40F9-A801-E1A081E2ECCA}" type="presParOf" srcId="{6508E3F1-CAF8-45E4-80AF-AA8B559AB1EB}" destId="{B8926C0E-786F-4AF8-9A04-87BEF0D0D6AB}" srcOrd="2" destOrd="0" presId="urn:microsoft.com/office/officeart/2005/8/layout/vList2"/>
    <dgm:cxn modelId="{5481096C-9149-4C32-A95C-83C43C4DCD30}" type="presParOf" srcId="{6508E3F1-CAF8-45E4-80AF-AA8B559AB1EB}" destId="{6E7247CB-CFEF-4AF2-8A2B-4C02F90FE28E}" srcOrd="3" destOrd="0" presId="urn:microsoft.com/office/officeart/2005/8/layout/vList2"/>
    <dgm:cxn modelId="{63E751F0-2BAD-4DE3-95F0-537EB5F72A1F}" type="presParOf" srcId="{6508E3F1-CAF8-45E4-80AF-AA8B559AB1EB}" destId="{C8D00B54-6AAE-4473-BA78-A04F500BA37A}" srcOrd="4" destOrd="0" presId="urn:microsoft.com/office/officeart/2005/8/layout/vList2"/>
    <dgm:cxn modelId="{70DE333A-7AB5-4C77-92C7-71EDB5A04A6D}" type="presParOf" srcId="{6508E3F1-CAF8-45E4-80AF-AA8B559AB1EB}" destId="{9BC41AE2-2A37-421D-92BE-49920AB50B65}" srcOrd="5" destOrd="0" presId="urn:microsoft.com/office/officeart/2005/8/layout/vList2"/>
    <dgm:cxn modelId="{18E7D5F0-C878-4355-89F2-169BEDA12BEE}" type="presParOf" srcId="{6508E3F1-CAF8-45E4-80AF-AA8B559AB1EB}" destId="{F0C57E57-BB93-4F1E-9197-B1DD60C4EAF7}" srcOrd="6" destOrd="0" presId="urn:microsoft.com/office/officeart/2005/8/layout/vList2"/>
    <dgm:cxn modelId="{B78EF8C9-5CE9-49E4-AFFE-CD48F9A33159}" type="presParOf" srcId="{6508E3F1-CAF8-45E4-80AF-AA8B559AB1EB}" destId="{4DD6A382-FC5C-4850-9B61-CD888637CB7F}" srcOrd="7" destOrd="0" presId="urn:microsoft.com/office/officeart/2005/8/layout/vList2"/>
    <dgm:cxn modelId="{C321F4D7-EC76-40A8-9550-5354CE40C398}" type="presParOf" srcId="{6508E3F1-CAF8-45E4-80AF-AA8B559AB1EB}" destId="{15668229-3317-45A1-B070-45064B80CB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AC71DD-98ED-463E-BA02-CE0EC8F52E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F8B174-C803-40F1-A6FF-32A6FE629E5D}">
      <dgm:prSet/>
      <dgm:spPr/>
      <dgm:t>
        <a:bodyPr/>
        <a:lstStyle/>
        <a:p>
          <a:r>
            <a:rPr lang="en-US"/>
            <a:t>Navigates between dashboards.</a:t>
          </a:r>
        </a:p>
      </dgm:t>
    </dgm:pt>
    <dgm:pt modelId="{8CAEFC84-CC3F-4E1A-91D7-5FE74FBB9E35}" type="parTrans" cxnId="{754D5ABD-5680-4A02-96C2-0E4E4F36D97E}">
      <dgm:prSet/>
      <dgm:spPr/>
      <dgm:t>
        <a:bodyPr/>
        <a:lstStyle/>
        <a:p>
          <a:endParaRPr lang="en-US"/>
        </a:p>
      </dgm:t>
    </dgm:pt>
    <dgm:pt modelId="{A3BD0588-A600-4364-AC95-DF7477DB5EAE}" type="sibTrans" cxnId="{754D5ABD-5680-4A02-96C2-0E4E4F36D97E}">
      <dgm:prSet/>
      <dgm:spPr/>
      <dgm:t>
        <a:bodyPr/>
        <a:lstStyle/>
        <a:p>
          <a:endParaRPr lang="en-US"/>
        </a:p>
      </dgm:t>
    </dgm:pt>
    <dgm:pt modelId="{BDEAFBDD-76AF-4112-970F-9BEF2EAA7FCE}">
      <dgm:prSet/>
      <dgm:spPr/>
      <dgm:t>
        <a:bodyPr/>
        <a:lstStyle/>
        <a:p>
          <a:r>
            <a:rPr lang="en-US"/>
            <a:t>No need to cram a dashboards with every details.</a:t>
          </a:r>
        </a:p>
      </dgm:t>
    </dgm:pt>
    <dgm:pt modelId="{C7AC34E0-9A0D-4BAD-AD34-997D3317547F}" type="parTrans" cxnId="{7D924D17-7A9E-4BF9-BBA6-9A0E041C67B9}">
      <dgm:prSet/>
      <dgm:spPr/>
      <dgm:t>
        <a:bodyPr/>
        <a:lstStyle/>
        <a:p>
          <a:endParaRPr lang="en-US"/>
        </a:p>
      </dgm:t>
    </dgm:pt>
    <dgm:pt modelId="{F1B0D637-4D89-43D6-8E18-182310B1FF98}" type="sibTrans" cxnId="{7D924D17-7A9E-4BF9-BBA6-9A0E041C67B9}">
      <dgm:prSet/>
      <dgm:spPr/>
      <dgm:t>
        <a:bodyPr/>
        <a:lstStyle/>
        <a:p>
          <a:endParaRPr lang="en-US"/>
        </a:p>
      </dgm:t>
    </dgm:pt>
    <dgm:pt modelId="{507D6378-0075-407F-9C5D-616AA0654876}">
      <dgm:prSet/>
      <dgm:spPr/>
      <dgm:t>
        <a:bodyPr/>
        <a:lstStyle/>
        <a:p>
          <a:r>
            <a:rPr lang="en-US"/>
            <a:t>Keep dashboards clean and simple.</a:t>
          </a:r>
        </a:p>
      </dgm:t>
    </dgm:pt>
    <dgm:pt modelId="{321AB076-1D6C-4F35-8612-D8F31E8E09ED}" type="parTrans" cxnId="{8055DAA1-4E26-4BED-8237-1CBA0DABEA8B}">
      <dgm:prSet/>
      <dgm:spPr/>
      <dgm:t>
        <a:bodyPr/>
        <a:lstStyle/>
        <a:p>
          <a:endParaRPr lang="en-US"/>
        </a:p>
      </dgm:t>
    </dgm:pt>
    <dgm:pt modelId="{1BF4C995-BF2C-43CE-9678-EF9A79AE236B}" type="sibTrans" cxnId="{8055DAA1-4E26-4BED-8237-1CBA0DABEA8B}">
      <dgm:prSet/>
      <dgm:spPr/>
      <dgm:t>
        <a:bodyPr/>
        <a:lstStyle/>
        <a:p>
          <a:endParaRPr lang="en-US"/>
        </a:p>
      </dgm:t>
    </dgm:pt>
    <dgm:pt modelId="{6150272E-CB91-478F-B825-32359403407C}">
      <dgm:prSet/>
      <dgm:spPr/>
      <dgm:t>
        <a:bodyPr/>
        <a:lstStyle/>
        <a:p>
          <a:r>
            <a:rPr lang="en-US"/>
            <a:t>Make use of button objects.</a:t>
          </a:r>
        </a:p>
      </dgm:t>
    </dgm:pt>
    <dgm:pt modelId="{392879F6-AB7F-4B71-87D1-5148608D1055}" type="parTrans" cxnId="{CB85014F-BFA0-4B37-A279-C5F2F1BDF012}">
      <dgm:prSet/>
      <dgm:spPr/>
      <dgm:t>
        <a:bodyPr/>
        <a:lstStyle/>
        <a:p>
          <a:endParaRPr lang="en-US"/>
        </a:p>
      </dgm:t>
    </dgm:pt>
    <dgm:pt modelId="{8235D404-53ED-48D3-9BE3-D609F3873B7A}" type="sibTrans" cxnId="{CB85014F-BFA0-4B37-A279-C5F2F1BDF012}">
      <dgm:prSet/>
      <dgm:spPr/>
      <dgm:t>
        <a:bodyPr/>
        <a:lstStyle/>
        <a:p>
          <a:endParaRPr lang="en-US"/>
        </a:p>
      </dgm:t>
    </dgm:pt>
    <dgm:pt modelId="{1A8C1350-A2D7-474C-9289-0F510C3DC2B9}" type="pres">
      <dgm:prSet presAssocID="{46AC71DD-98ED-463E-BA02-CE0EC8F52EFF}" presName="linear" presStyleCnt="0">
        <dgm:presLayoutVars>
          <dgm:animLvl val="lvl"/>
          <dgm:resizeHandles val="exact"/>
        </dgm:presLayoutVars>
      </dgm:prSet>
      <dgm:spPr/>
    </dgm:pt>
    <dgm:pt modelId="{891A9B65-A7F3-4F77-8033-BA5E759DBB50}" type="pres">
      <dgm:prSet presAssocID="{66F8B174-C803-40F1-A6FF-32A6FE629E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FCCAAD-736A-4F2F-8B8C-48DD06687053}" type="pres">
      <dgm:prSet presAssocID="{A3BD0588-A600-4364-AC95-DF7477DB5EAE}" presName="spacer" presStyleCnt="0"/>
      <dgm:spPr/>
    </dgm:pt>
    <dgm:pt modelId="{F4DDD16D-4AB6-4282-9A8F-41F036218F46}" type="pres">
      <dgm:prSet presAssocID="{BDEAFBDD-76AF-4112-970F-9BEF2EAA7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B6C89F-7990-4835-ADB5-27B76CF95AA7}" type="pres">
      <dgm:prSet presAssocID="{F1B0D637-4D89-43D6-8E18-182310B1FF98}" presName="spacer" presStyleCnt="0"/>
      <dgm:spPr/>
    </dgm:pt>
    <dgm:pt modelId="{DBB057CC-24B6-43D9-923D-720CD2D1A10C}" type="pres">
      <dgm:prSet presAssocID="{507D6378-0075-407F-9C5D-616AA06548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B8B15B-777F-4DF2-BB38-E222B66FE3FF}" type="pres">
      <dgm:prSet presAssocID="{1BF4C995-BF2C-43CE-9678-EF9A79AE236B}" presName="spacer" presStyleCnt="0"/>
      <dgm:spPr/>
    </dgm:pt>
    <dgm:pt modelId="{0D62B2EF-9CF7-47FE-82A2-53A58E7CCE12}" type="pres">
      <dgm:prSet presAssocID="{6150272E-CB91-478F-B825-3235940340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924D17-7A9E-4BF9-BBA6-9A0E041C67B9}" srcId="{46AC71DD-98ED-463E-BA02-CE0EC8F52EFF}" destId="{BDEAFBDD-76AF-4112-970F-9BEF2EAA7FCE}" srcOrd="1" destOrd="0" parTransId="{C7AC34E0-9A0D-4BAD-AD34-997D3317547F}" sibTransId="{F1B0D637-4D89-43D6-8E18-182310B1FF98}"/>
    <dgm:cxn modelId="{6846D81F-2F3E-4C0C-94A8-75A98528B57F}" type="presOf" srcId="{507D6378-0075-407F-9C5D-616AA0654876}" destId="{DBB057CC-24B6-43D9-923D-720CD2D1A10C}" srcOrd="0" destOrd="0" presId="urn:microsoft.com/office/officeart/2005/8/layout/vList2"/>
    <dgm:cxn modelId="{8F94363F-0FF2-43D5-B2BC-B665076DEA72}" type="presOf" srcId="{66F8B174-C803-40F1-A6FF-32A6FE629E5D}" destId="{891A9B65-A7F3-4F77-8033-BA5E759DBB50}" srcOrd="0" destOrd="0" presId="urn:microsoft.com/office/officeart/2005/8/layout/vList2"/>
    <dgm:cxn modelId="{CB85014F-BFA0-4B37-A279-C5F2F1BDF012}" srcId="{46AC71DD-98ED-463E-BA02-CE0EC8F52EFF}" destId="{6150272E-CB91-478F-B825-32359403407C}" srcOrd="3" destOrd="0" parTransId="{392879F6-AB7F-4B71-87D1-5148608D1055}" sibTransId="{8235D404-53ED-48D3-9BE3-D609F3873B7A}"/>
    <dgm:cxn modelId="{A1301F9A-1C5A-4CF0-947B-8CFA415C01AF}" type="presOf" srcId="{BDEAFBDD-76AF-4112-970F-9BEF2EAA7FCE}" destId="{F4DDD16D-4AB6-4282-9A8F-41F036218F46}" srcOrd="0" destOrd="0" presId="urn:microsoft.com/office/officeart/2005/8/layout/vList2"/>
    <dgm:cxn modelId="{8055DAA1-4E26-4BED-8237-1CBA0DABEA8B}" srcId="{46AC71DD-98ED-463E-BA02-CE0EC8F52EFF}" destId="{507D6378-0075-407F-9C5D-616AA0654876}" srcOrd="2" destOrd="0" parTransId="{321AB076-1D6C-4F35-8612-D8F31E8E09ED}" sibTransId="{1BF4C995-BF2C-43CE-9678-EF9A79AE236B}"/>
    <dgm:cxn modelId="{754D5ABD-5680-4A02-96C2-0E4E4F36D97E}" srcId="{46AC71DD-98ED-463E-BA02-CE0EC8F52EFF}" destId="{66F8B174-C803-40F1-A6FF-32A6FE629E5D}" srcOrd="0" destOrd="0" parTransId="{8CAEFC84-CC3F-4E1A-91D7-5FE74FBB9E35}" sibTransId="{A3BD0588-A600-4364-AC95-DF7477DB5EAE}"/>
    <dgm:cxn modelId="{7C4899D1-26E7-44C8-802D-674300B6D767}" type="presOf" srcId="{46AC71DD-98ED-463E-BA02-CE0EC8F52EFF}" destId="{1A8C1350-A2D7-474C-9289-0F510C3DC2B9}" srcOrd="0" destOrd="0" presId="urn:microsoft.com/office/officeart/2005/8/layout/vList2"/>
    <dgm:cxn modelId="{93CBABEC-D611-4B98-8F80-F01DE066D338}" type="presOf" srcId="{6150272E-CB91-478F-B825-32359403407C}" destId="{0D62B2EF-9CF7-47FE-82A2-53A58E7CCE12}" srcOrd="0" destOrd="0" presId="urn:microsoft.com/office/officeart/2005/8/layout/vList2"/>
    <dgm:cxn modelId="{84F37838-5693-415C-8D8D-AD61AB7D3013}" type="presParOf" srcId="{1A8C1350-A2D7-474C-9289-0F510C3DC2B9}" destId="{891A9B65-A7F3-4F77-8033-BA5E759DBB50}" srcOrd="0" destOrd="0" presId="urn:microsoft.com/office/officeart/2005/8/layout/vList2"/>
    <dgm:cxn modelId="{AA7D2DD3-2C7C-4E18-BFE1-1D3B8E80A5BF}" type="presParOf" srcId="{1A8C1350-A2D7-474C-9289-0F510C3DC2B9}" destId="{83FCCAAD-736A-4F2F-8B8C-48DD06687053}" srcOrd="1" destOrd="0" presId="urn:microsoft.com/office/officeart/2005/8/layout/vList2"/>
    <dgm:cxn modelId="{49CFF78D-661A-40BF-B10B-0B5938664240}" type="presParOf" srcId="{1A8C1350-A2D7-474C-9289-0F510C3DC2B9}" destId="{F4DDD16D-4AB6-4282-9A8F-41F036218F46}" srcOrd="2" destOrd="0" presId="urn:microsoft.com/office/officeart/2005/8/layout/vList2"/>
    <dgm:cxn modelId="{EE2F6692-E9D9-41FA-BF21-E88B06176EFA}" type="presParOf" srcId="{1A8C1350-A2D7-474C-9289-0F510C3DC2B9}" destId="{45B6C89F-7990-4835-ADB5-27B76CF95AA7}" srcOrd="3" destOrd="0" presId="urn:microsoft.com/office/officeart/2005/8/layout/vList2"/>
    <dgm:cxn modelId="{647C2DF9-A0FE-4919-AB6E-D1E207B95059}" type="presParOf" srcId="{1A8C1350-A2D7-474C-9289-0F510C3DC2B9}" destId="{DBB057CC-24B6-43D9-923D-720CD2D1A10C}" srcOrd="4" destOrd="0" presId="urn:microsoft.com/office/officeart/2005/8/layout/vList2"/>
    <dgm:cxn modelId="{71DA9955-B800-4384-A3DF-85D8B3315FEF}" type="presParOf" srcId="{1A8C1350-A2D7-474C-9289-0F510C3DC2B9}" destId="{C9B8B15B-777F-4DF2-BB38-E222B66FE3FF}" srcOrd="5" destOrd="0" presId="urn:microsoft.com/office/officeart/2005/8/layout/vList2"/>
    <dgm:cxn modelId="{082D76D8-6FF3-4B73-A322-4F81245AB521}" type="presParOf" srcId="{1A8C1350-A2D7-474C-9289-0F510C3DC2B9}" destId="{0D62B2EF-9CF7-47FE-82A2-53A58E7CCE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33F663-B993-4360-93AF-9F9FE0BE74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556CAD-0365-407E-89D0-AEAD2600398C}">
      <dgm:prSet/>
      <dgm:spPr/>
      <dgm:t>
        <a:bodyPr/>
        <a:lstStyle/>
        <a:p>
          <a:r>
            <a:rPr lang="en-US"/>
            <a:t>Updates the values in an existing set based on user's action.</a:t>
          </a:r>
        </a:p>
      </dgm:t>
    </dgm:pt>
    <dgm:pt modelId="{9B1D9A7A-A1D5-4059-860E-AE534C552D09}" type="parTrans" cxnId="{742C8164-231E-4DF8-BCF4-16F0C9CA1067}">
      <dgm:prSet/>
      <dgm:spPr/>
      <dgm:t>
        <a:bodyPr/>
        <a:lstStyle/>
        <a:p>
          <a:endParaRPr lang="en-US"/>
        </a:p>
      </dgm:t>
    </dgm:pt>
    <dgm:pt modelId="{CE2350F9-7FAE-40B8-B77B-E8A8601E95F2}" type="sibTrans" cxnId="{742C8164-231E-4DF8-BCF4-16F0C9CA1067}">
      <dgm:prSet/>
      <dgm:spPr/>
      <dgm:t>
        <a:bodyPr/>
        <a:lstStyle/>
        <a:p>
          <a:endParaRPr lang="en-US"/>
        </a:p>
      </dgm:t>
    </dgm:pt>
    <dgm:pt modelId="{77D2570A-3CB4-4937-BC4A-EFDDB5E1F3FE}">
      <dgm:prSet/>
      <dgm:spPr/>
      <dgm:t>
        <a:bodyPr/>
        <a:lstStyle/>
        <a:p>
          <a:r>
            <a:rPr lang="en-US"/>
            <a:t>Sets groups data into two group; in or out.</a:t>
          </a:r>
        </a:p>
      </dgm:t>
    </dgm:pt>
    <dgm:pt modelId="{0908C083-2F2D-4F12-9EF9-47F3BE75C74E}" type="parTrans" cxnId="{972961A5-5981-49DD-B814-D73914577C08}">
      <dgm:prSet/>
      <dgm:spPr/>
      <dgm:t>
        <a:bodyPr/>
        <a:lstStyle/>
        <a:p>
          <a:endParaRPr lang="en-US"/>
        </a:p>
      </dgm:t>
    </dgm:pt>
    <dgm:pt modelId="{6254D5E8-906F-4A93-B365-F7D94DFF77C9}" type="sibTrans" cxnId="{972961A5-5981-49DD-B814-D73914577C08}">
      <dgm:prSet/>
      <dgm:spPr/>
      <dgm:t>
        <a:bodyPr/>
        <a:lstStyle/>
        <a:p>
          <a:endParaRPr lang="en-US"/>
        </a:p>
      </dgm:t>
    </dgm:pt>
    <dgm:pt modelId="{DF2050FF-28F5-48C8-8BC7-FC87B93DFDBF}">
      <dgm:prSet/>
      <dgm:spPr/>
      <dgm:t>
        <a:bodyPr/>
        <a:lstStyle/>
        <a:p>
          <a:r>
            <a:rPr lang="en-US"/>
            <a:t>Easy to compare one group against another.</a:t>
          </a:r>
        </a:p>
      </dgm:t>
    </dgm:pt>
    <dgm:pt modelId="{1929CF00-77D4-412F-8786-1DD8925FD977}" type="parTrans" cxnId="{A7E873EB-8ABB-4CB6-B026-18C77E326425}">
      <dgm:prSet/>
      <dgm:spPr/>
      <dgm:t>
        <a:bodyPr/>
        <a:lstStyle/>
        <a:p>
          <a:endParaRPr lang="en-US"/>
        </a:p>
      </dgm:t>
    </dgm:pt>
    <dgm:pt modelId="{BBF983AA-AF32-4153-9BAC-573806A24430}" type="sibTrans" cxnId="{A7E873EB-8ABB-4CB6-B026-18C77E326425}">
      <dgm:prSet/>
      <dgm:spPr/>
      <dgm:t>
        <a:bodyPr/>
        <a:lstStyle/>
        <a:p>
          <a:endParaRPr lang="en-US"/>
        </a:p>
      </dgm:t>
    </dgm:pt>
    <dgm:pt modelId="{B387DA11-532C-44E7-A4AE-0E9B3F1C4DD9}" type="pres">
      <dgm:prSet presAssocID="{B233F663-B993-4360-93AF-9F9FE0BE74D7}" presName="linear" presStyleCnt="0">
        <dgm:presLayoutVars>
          <dgm:animLvl val="lvl"/>
          <dgm:resizeHandles val="exact"/>
        </dgm:presLayoutVars>
      </dgm:prSet>
      <dgm:spPr/>
    </dgm:pt>
    <dgm:pt modelId="{9975C1B6-37E8-4FB5-82FB-C71E800663E7}" type="pres">
      <dgm:prSet presAssocID="{06556CAD-0365-407E-89D0-AEAD26003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7D8210-1C3F-44F0-A271-86C88AF41AE0}" type="pres">
      <dgm:prSet presAssocID="{CE2350F9-7FAE-40B8-B77B-E8A8601E95F2}" presName="spacer" presStyleCnt="0"/>
      <dgm:spPr/>
    </dgm:pt>
    <dgm:pt modelId="{35623B1B-D9D9-4B46-938F-6BA4FE0B17AB}" type="pres">
      <dgm:prSet presAssocID="{77D2570A-3CB4-4937-BC4A-EFDDB5E1F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53824-8B1B-46D6-AB09-4EFD73029645}" type="pres">
      <dgm:prSet presAssocID="{6254D5E8-906F-4A93-B365-F7D94DFF77C9}" presName="spacer" presStyleCnt="0"/>
      <dgm:spPr/>
    </dgm:pt>
    <dgm:pt modelId="{DCDAAD2D-0895-4E1A-BDEC-41AF2C04A76C}" type="pres">
      <dgm:prSet presAssocID="{DF2050FF-28F5-48C8-8BC7-FC87B93DFD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091503-E8D2-410B-9CE4-7B5BE963BC9D}" type="presOf" srcId="{06556CAD-0365-407E-89D0-AEAD2600398C}" destId="{9975C1B6-37E8-4FB5-82FB-C71E800663E7}" srcOrd="0" destOrd="0" presId="urn:microsoft.com/office/officeart/2005/8/layout/vList2"/>
    <dgm:cxn modelId="{169BE442-0D04-424F-9A92-10F1345DC509}" type="presOf" srcId="{B233F663-B993-4360-93AF-9F9FE0BE74D7}" destId="{B387DA11-532C-44E7-A4AE-0E9B3F1C4DD9}" srcOrd="0" destOrd="0" presId="urn:microsoft.com/office/officeart/2005/8/layout/vList2"/>
    <dgm:cxn modelId="{742C8164-231E-4DF8-BCF4-16F0C9CA1067}" srcId="{B233F663-B993-4360-93AF-9F9FE0BE74D7}" destId="{06556CAD-0365-407E-89D0-AEAD2600398C}" srcOrd="0" destOrd="0" parTransId="{9B1D9A7A-A1D5-4059-860E-AE534C552D09}" sibTransId="{CE2350F9-7FAE-40B8-B77B-E8A8601E95F2}"/>
    <dgm:cxn modelId="{972961A5-5981-49DD-B814-D73914577C08}" srcId="{B233F663-B993-4360-93AF-9F9FE0BE74D7}" destId="{77D2570A-3CB4-4937-BC4A-EFDDB5E1F3FE}" srcOrd="1" destOrd="0" parTransId="{0908C083-2F2D-4F12-9EF9-47F3BE75C74E}" sibTransId="{6254D5E8-906F-4A93-B365-F7D94DFF77C9}"/>
    <dgm:cxn modelId="{AF63DEAC-8163-4016-A3D0-4BB8B03F5EEF}" type="presOf" srcId="{77D2570A-3CB4-4937-BC4A-EFDDB5E1F3FE}" destId="{35623B1B-D9D9-4B46-938F-6BA4FE0B17AB}" srcOrd="0" destOrd="0" presId="urn:microsoft.com/office/officeart/2005/8/layout/vList2"/>
    <dgm:cxn modelId="{A70B62D3-F8FC-42E7-8E3E-02C03F2ADE0E}" type="presOf" srcId="{DF2050FF-28F5-48C8-8BC7-FC87B93DFDBF}" destId="{DCDAAD2D-0895-4E1A-BDEC-41AF2C04A76C}" srcOrd="0" destOrd="0" presId="urn:microsoft.com/office/officeart/2005/8/layout/vList2"/>
    <dgm:cxn modelId="{A7E873EB-8ABB-4CB6-B026-18C77E326425}" srcId="{B233F663-B993-4360-93AF-9F9FE0BE74D7}" destId="{DF2050FF-28F5-48C8-8BC7-FC87B93DFDBF}" srcOrd="2" destOrd="0" parTransId="{1929CF00-77D4-412F-8786-1DD8925FD977}" sibTransId="{BBF983AA-AF32-4153-9BAC-573806A24430}"/>
    <dgm:cxn modelId="{42B2628C-2C52-4126-A6D0-402EEA9AD16D}" type="presParOf" srcId="{B387DA11-532C-44E7-A4AE-0E9B3F1C4DD9}" destId="{9975C1B6-37E8-4FB5-82FB-C71E800663E7}" srcOrd="0" destOrd="0" presId="urn:microsoft.com/office/officeart/2005/8/layout/vList2"/>
    <dgm:cxn modelId="{5CEE43AD-EE94-4C43-9B31-98BECBA3F2A1}" type="presParOf" srcId="{B387DA11-532C-44E7-A4AE-0E9B3F1C4DD9}" destId="{667D8210-1C3F-44F0-A271-86C88AF41AE0}" srcOrd="1" destOrd="0" presId="urn:microsoft.com/office/officeart/2005/8/layout/vList2"/>
    <dgm:cxn modelId="{62F8EE0C-D68C-430D-B3BB-4BCCC63396B5}" type="presParOf" srcId="{B387DA11-532C-44E7-A4AE-0E9B3F1C4DD9}" destId="{35623B1B-D9D9-4B46-938F-6BA4FE0B17AB}" srcOrd="2" destOrd="0" presId="urn:microsoft.com/office/officeart/2005/8/layout/vList2"/>
    <dgm:cxn modelId="{34B8B9FF-B246-4E7E-82E3-69A05AF9EFC1}" type="presParOf" srcId="{B387DA11-532C-44E7-A4AE-0E9B3F1C4DD9}" destId="{82553824-8B1B-46D6-AB09-4EFD73029645}" srcOrd="3" destOrd="0" presId="urn:microsoft.com/office/officeart/2005/8/layout/vList2"/>
    <dgm:cxn modelId="{1C5F682B-07B2-4CF3-92D6-6AC06FDE127F}" type="presParOf" srcId="{B387DA11-532C-44E7-A4AE-0E9B3F1C4DD9}" destId="{DCDAAD2D-0895-4E1A-BDEC-41AF2C04A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54D0DF-9B61-44D3-B95F-E6A1FEEF38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151EF2-39B9-4D0F-A9CA-14FE988FB3D0}">
      <dgm:prSet/>
      <dgm:spPr/>
      <dgm:t>
        <a:bodyPr/>
        <a:lstStyle/>
        <a:p>
          <a:r>
            <a:rPr lang="en-US"/>
            <a:t>Shows a selection of one data group is related to another group of data.</a:t>
          </a:r>
        </a:p>
      </dgm:t>
    </dgm:pt>
    <dgm:pt modelId="{C424782F-C34F-4BD4-A71D-FF473F7A3ABA}" type="parTrans" cxnId="{6AE8B853-DFD8-49C3-BFA2-03EC8CD2582F}">
      <dgm:prSet/>
      <dgm:spPr/>
      <dgm:t>
        <a:bodyPr/>
        <a:lstStyle/>
        <a:p>
          <a:endParaRPr lang="en-US"/>
        </a:p>
      </dgm:t>
    </dgm:pt>
    <dgm:pt modelId="{E63A590B-5E45-4EC8-9EB5-28126C04E0F8}" type="sibTrans" cxnId="{6AE8B853-DFD8-49C3-BFA2-03EC8CD2582F}">
      <dgm:prSet/>
      <dgm:spPr/>
      <dgm:t>
        <a:bodyPr/>
        <a:lstStyle/>
        <a:p>
          <a:endParaRPr lang="en-US"/>
        </a:p>
      </dgm:t>
    </dgm:pt>
    <dgm:pt modelId="{A1414BC8-D3BB-434C-A751-7D5E9786F99D}">
      <dgm:prSet/>
      <dgm:spPr/>
      <dgm:t>
        <a:bodyPr/>
        <a:lstStyle/>
        <a:p>
          <a:r>
            <a:rPr lang="en-US"/>
            <a:t>2 steps: - </a:t>
          </a:r>
        </a:p>
      </dgm:t>
    </dgm:pt>
    <dgm:pt modelId="{488A2D12-D419-470B-966D-EEEC84D22820}" type="parTrans" cxnId="{3DAA6C44-8E5E-47BF-B273-DD14A4E76542}">
      <dgm:prSet/>
      <dgm:spPr/>
      <dgm:t>
        <a:bodyPr/>
        <a:lstStyle/>
        <a:p>
          <a:endParaRPr lang="en-US"/>
        </a:p>
      </dgm:t>
    </dgm:pt>
    <dgm:pt modelId="{F2EBAAF6-0D48-4E67-BB80-903F0C9C3862}" type="sibTrans" cxnId="{3DAA6C44-8E5E-47BF-B273-DD14A4E76542}">
      <dgm:prSet/>
      <dgm:spPr/>
      <dgm:t>
        <a:bodyPr/>
        <a:lstStyle/>
        <a:p>
          <a:endParaRPr lang="en-US"/>
        </a:p>
      </dgm:t>
    </dgm:pt>
    <dgm:pt modelId="{CE729CA4-561A-4CA4-B4D6-2ADC1F733666}">
      <dgm:prSet/>
      <dgm:spPr/>
      <dgm:t>
        <a:bodyPr/>
        <a:lstStyle/>
        <a:p>
          <a:r>
            <a:rPr lang="en-US"/>
            <a:t>Create a set for the trigger actions.</a:t>
          </a:r>
        </a:p>
      </dgm:t>
    </dgm:pt>
    <dgm:pt modelId="{69CE215D-B25D-4693-9BBF-41C0575D43F9}" type="parTrans" cxnId="{1269CA7C-BFCA-4198-97D7-D06C5CB8C9E5}">
      <dgm:prSet/>
      <dgm:spPr/>
      <dgm:t>
        <a:bodyPr/>
        <a:lstStyle/>
        <a:p>
          <a:endParaRPr lang="en-US"/>
        </a:p>
      </dgm:t>
    </dgm:pt>
    <dgm:pt modelId="{B69D0269-D73E-4633-8022-58B367AA7FF6}" type="sibTrans" cxnId="{1269CA7C-BFCA-4198-97D7-D06C5CB8C9E5}">
      <dgm:prSet/>
      <dgm:spPr/>
      <dgm:t>
        <a:bodyPr/>
        <a:lstStyle/>
        <a:p>
          <a:endParaRPr lang="en-US"/>
        </a:p>
      </dgm:t>
    </dgm:pt>
    <dgm:pt modelId="{DC442EEA-5B60-4C94-80D9-ED62DD6BF491}">
      <dgm:prSet/>
      <dgm:spPr/>
      <dgm:t>
        <a:bodyPr/>
        <a:lstStyle/>
        <a:p>
          <a:r>
            <a:rPr lang="en-US"/>
            <a:t>Apply the set to a color mark.</a:t>
          </a:r>
        </a:p>
      </dgm:t>
    </dgm:pt>
    <dgm:pt modelId="{A5D05B6C-3214-4237-9D14-398A13B4D3B6}" type="parTrans" cxnId="{E093B9BF-CD92-4F32-A26D-9E55696AB98B}">
      <dgm:prSet/>
      <dgm:spPr/>
      <dgm:t>
        <a:bodyPr/>
        <a:lstStyle/>
        <a:p>
          <a:endParaRPr lang="en-US"/>
        </a:p>
      </dgm:t>
    </dgm:pt>
    <dgm:pt modelId="{B5FDBC3A-8992-4839-9FC2-49D1C2BF5037}" type="sibTrans" cxnId="{E093B9BF-CD92-4F32-A26D-9E55696AB98B}">
      <dgm:prSet/>
      <dgm:spPr/>
      <dgm:t>
        <a:bodyPr/>
        <a:lstStyle/>
        <a:p>
          <a:endParaRPr lang="en-US"/>
        </a:p>
      </dgm:t>
    </dgm:pt>
    <dgm:pt modelId="{F367A3A5-F18F-41FB-92E2-7F63D4630228}" type="pres">
      <dgm:prSet presAssocID="{B854D0DF-9B61-44D3-B95F-E6A1FEEF389B}" presName="linear" presStyleCnt="0">
        <dgm:presLayoutVars>
          <dgm:animLvl val="lvl"/>
          <dgm:resizeHandles val="exact"/>
        </dgm:presLayoutVars>
      </dgm:prSet>
      <dgm:spPr/>
    </dgm:pt>
    <dgm:pt modelId="{A97D0BBD-6B55-433E-83A4-5EDF3946B45B}" type="pres">
      <dgm:prSet presAssocID="{2A151EF2-39B9-4D0F-A9CA-14FE988FB3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9C73CD-98F2-4270-8751-E5A35E6419AA}" type="pres">
      <dgm:prSet presAssocID="{E63A590B-5E45-4EC8-9EB5-28126C04E0F8}" presName="spacer" presStyleCnt="0"/>
      <dgm:spPr/>
    </dgm:pt>
    <dgm:pt modelId="{8FCA6B74-9364-4D69-973C-415A6A364F27}" type="pres">
      <dgm:prSet presAssocID="{A1414BC8-D3BB-434C-A751-7D5E9786F9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5F7565-757A-4F34-8448-C2CF8A8C3037}" type="pres">
      <dgm:prSet presAssocID="{A1414BC8-D3BB-434C-A751-7D5E9786F9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05AE23-F988-47A6-92FD-1BD40298BF86}" type="presOf" srcId="{DC442EEA-5B60-4C94-80D9-ED62DD6BF491}" destId="{165F7565-757A-4F34-8448-C2CF8A8C3037}" srcOrd="0" destOrd="1" presId="urn:microsoft.com/office/officeart/2005/8/layout/vList2"/>
    <dgm:cxn modelId="{3DAA6C44-8E5E-47BF-B273-DD14A4E76542}" srcId="{B854D0DF-9B61-44D3-B95F-E6A1FEEF389B}" destId="{A1414BC8-D3BB-434C-A751-7D5E9786F99D}" srcOrd="1" destOrd="0" parTransId="{488A2D12-D419-470B-966D-EEEC84D22820}" sibTransId="{F2EBAAF6-0D48-4E67-BB80-903F0C9C3862}"/>
    <dgm:cxn modelId="{308F1C6F-1843-4039-AC4E-8A83C46B66BF}" type="presOf" srcId="{A1414BC8-D3BB-434C-A751-7D5E9786F99D}" destId="{8FCA6B74-9364-4D69-973C-415A6A364F27}" srcOrd="0" destOrd="0" presId="urn:microsoft.com/office/officeart/2005/8/layout/vList2"/>
    <dgm:cxn modelId="{6AE8B853-DFD8-49C3-BFA2-03EC8CD2582F}" srcId="{B854D0DF-9B61-44D3-B95F-E6A1FEEF389B}" destId="{2A151EF2-39B9-4D0F-A9CA-14FE988FB3D0}" srcOrd="0" destOrd="0" parTransId="{C424782F-C34F-4BD4-A71D-FF473F7A3ABA}" sibTransId="{E63A590B-5E45-4EC8-9EB5-28126C04E0F8}"/>
    <dgm:cxn modelId="{1269CA7C-BFCA-4198-97D7-D06C5CB8C9E5}" srcId="{A1414BC8-D3BB-434C-A751-7D5E9786F99D}" destId="{CE729CA4-561A-4CA4-B4D6-2ADC1F733666}" srcOrd="0" destOrd="0" parTransId="{69CE215D-B25D-4693-9BBF-41C0575D43F9}" sibTransId="{B69D0269-D73E-4633-8022-58B367AA7FF6}"/>
    <dgm:cxn modelId="{7E8B46A3-0D5D-49F1-98DB-A68D2AF76CCC}" type="presOf" srcId="{2A151EF2-39B9-4D0F-A9CA-14FE988FB3D0}" destId="{A97D0BBD-6B55-433E-83A4-5EDF3946B45B}" srcOrd="0" destOrd="0" presId="urn:microsoft.com/office/officeart/2005/8/layout/vList2"/>
    <dgm:cxn modelId="{E093B9BF-CD92-4F32-A26D-9E55696AB98B}" srcId="{A1414BC8-D3BB-434C-A751-7D5E9786F99D}" destId="{DC442EEA-5B60-4C94-80D9-ED62DD6BF491}" srcOrd="1" destOrd="0" parTransId="{A5D05B6C-3214-4237-9D14-398A13B4D3B6}" sibTransId="{B5FDBC3A-8992-4839-9FC2-49D1C2BF5037}"/>
    <dgm:cxn modelId="{4CA912C6-7AEA-48F5-B47D-D5E748FE44D4}" type="presOf" srcId="{CE729CA4-561A-4CA4-B4D6-2ADC1F733666}" destId="{165F7565-757A-4F34-8448-C2CF8A8C3037}" srcOrd="0" destOrd="0" presId="urn:microsoft.com/office/officeart/2005/8/layout/vList2"/>
    <dgm:cxn modelId="{6C8DE6ED-E6D1-4353-B68C-F4464BB0B0BC}" type="presOf" srcId="{B854D0DF-9B61-44D3-B95F-E6A1FEEF389B}" destId="{F367A3A5-F18F-41FB-92E2-7F63D4630228}" srcOrd="0" destOrd="0" presId="urn:microsoft.com/office/officeart/2005/8/layout/vList2"/>
    <dgm:cxn modelId="{C1407051-B26C-4A32-9FEB-56266AD2C9AA}" type="presParOf" srcId="{F367A3A5-F18F-41FB-92E2-7F63D4630228}" destId="{A97D0BBD-6B55-433E-83A4-5EDF3946B45B}" srcOrd="0" destOrd="0" presId="urn:microsoft.com/office/officeart/2005/8/layout/vList2"/>
    <dgm:cxn modelId="{8E2D6C38-288C-4BF9-BBEB-2924AA391875}" type="presParOf" srcId="{F367A3A5-F18F-41FB-92E2-7F63D4630228}" destId="{E09C73CD-98F2-4270-8751-E5A35E6419AA}" srcOrd="1" destOrd="0" presId="urn:microsoft.com/office/officeart/2005/8/layout/vList2"/>
    <dgm:cxn modelId="{78C646E5-AFAB-4686-B343-F8845393F91F}" type="presParOf" srcId="{F367A3A5-F18F-41FB-92E2-7F63D4630228}" destId="{8FCA6B74-9364-4D69-973C-415A6A364F27}" srcOrd="2" destOrd="0" presId="urn:microsoft.com/office/officeart/2005/8/layout/vList2"/>
    <dgm:cxn modelId="{B848E20F-66BE-4E96-AB93-2BD505A3C73E}" type="presParOf" srcId="{F367A3A5-F18F-41FB-92E2-7F63D4630228}" destId="{165F7565-757A-4F34-8448-C2CF8A8C30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0AA5B6-286B-4607-BC2A-A156895A27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7B9927-D1A6-4557-AC9E-932F748AE5D9}">
      <dgm:prSet/>
      <dgm:spPr/>
      <dgm:t>
        <a:bodyPr/>
        <a:lstStyle/>
        <a:p>
          <a:r>
            <a:rPr lang="en-US"/>
            <a:t>If we want to expand one specific group, then we can use Asymmetric drill down. The steps include:-</a:t>
          </a:r>
        </a:p>
      </dgm:t>
    </dgm:pt>
    <dgm:pt modelId="{36CA9191-A43F-43C3-8E8A-FC2FCD0A8A61}" type="parTrans" cxnId="{E84428AC-41E1-4B7F-99DF-B89A23F262FA}">
      <dgm:prSet/>
      <dgm:spPr/>
      <dgm:t>
        <a:bodyPr/>
        <a:lstStyle/>
        <a:p>
          <a:endParaRPr lang="en-US"/>
        </a:p>
      </dgm:t>
    </dgm:pt>
    <dgm:pt modelId="{8F99F036-0455-48AA-BD57-457686F47522}" type="sibTrans" cxnId="{E84428AC-41E1-4B7F-99DF-B89A23F262FA}">
      <dgm:prSet/>
      <dgm:spPr/>
      <dgm:t>
        <a:bodyPr/>
        <a:lstStyle/>
        <a:p>
          <a:endParaRPr lang="en-US"/>
        </a:p>
      </dgm:t>
    </dgm:pt>
    <dgm:pt modelId="{98755843-B950-4758-A47F-684B2BEC617E}">
      <dgm:prSet/>
      <dgm:spPr/>
      <dgm:t>
        <a:bodyPr/>
        <a:lstStyle/>
        <a:p>
          <a:r>
            <a:rPr lang="en-US"/>
            <a:t>Create a set to be used for the action.</a:t>
          </a:r>
        </a:p>
      </dgm:t>
    </dgm:pt>
    <dgm:pt modelId="{49B5DAB3-6073-4FB4-B429-C77974238EBA}" type="parTrans" cxnId="{D53BB987-5A0A-4AAE-8220-2E872DEDB070}">
      <dgm:prSet/>
      <dgm:spPr/>
      <dgm:t>
        <a:bodyPr/>
        <a:lstStyle/>
        <a:p>
          <a:endParaRPr lang="en-US"/>
        </a:p>
      </dgm:t>
    </dgm:pt>
    <dgm:pt modelId="{B352CA44-4B53-47D1-B6C4-2313C75A2C5D}" type="sibTrans" cxnId="{D53BB987-5A0A-4AAE-8220-2E872DEDB070}">
      <dgm:prSet/>
      <dgm:spPr/>
      <dgm:t>
        <a:bodyPr/>
        <a:lstStyle/>
        <a:p>
          <a:endParaRPr lang="en-US"/>
        </a:p>
      </dgm:t>
    </dgm:pt>
    <dgm:pt modelId="{8E3BD0E5-A8F1-441D-A2D7-ADEBC27B8E02}">
      <dgm:prSet/>
      <dgm:spPr/>
      <dgm:t>
        <a:bodyPr/>
        <a:lstStyle/>
        <a:p>
          <a:r>
            <a:rPr lang="en-US"/>
            <a:t>Create a calculated field used by the action.</a:t>
          </a:r>
        </a:p>
      </dgm:t>
    </dgm:pt>
    <dgm:pt modelId="{741B39AC-6849-418C-8F48-F7E7956B5AD7}" type="parTrans" cxnId="{32F1735E-7047-4519-BBCE-D7C7CCF11497}">
      <dgm:prSet/>
      <dgm:spPr/>
      <dgm:t>
        <a:bodyPr/>
        <a:lstStyle/>
        <a:p>
          <a:endParaRPr lang="en-US"/>
        </a:p>
      </dgm:t>
    </dgm:pt>
    <dgm:pt modelId="{F5E7D798-C5D9-4174-9FCD-B5EBA4ED69C0}" type="sibTrans" cxnId="{32F1735E-7047-4519-BBCE-D7C7CCF11497}">
      <dgm:prSet/>
      <dgm:spPr/>
      <dgm:t>
        <a:bodyPr/>
        <a:lstStyle/>
        <a:p>
          <a:endParaRPr lang="en-US"/>
        </a:p>
      </dgm:t>
    </dgm:pt>
    <dgm:pt modelId="{ABAAB648-545A-442B-90D0-BA86F714053E}" type="pres">
      <dgm:prSet presAssocID="{DD0AA5B6-286B-4607-BC2A-A156895A27EA}" presName="Name0" presStyleCnt="0">
        <dgm:presLayoutVars>
          <dgm:dir/>
          <dgm:animLvl val="lvl"/>
          <dgm:resizeHandles val="exact"/>
        </dgm:presLayoutVars>
      </dgm:prSet>
      <dgm:spPr/>
    </dgm:pt>
    <dgm:pt modelId="{54353D00-6296-408D-8975-60F51EBE9B6C}" type="pres">
      <dgm:prSet presAssocID="{797B9927-D1A6-4557-AC9E-932F748AE5D9}" presName="linNode" presStyleCnt="0"/>
      <dgm:spPr/>
    </dgm:pt>
    <dgm:pt modelId="{6240B8B2-33B2-4CF7-BE39-AFAAA32E6A4F}" type="pres">
      <dgm:prSet presAssocID="{797B9927-D1A6-4557-AC9E-932F748AE5D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84997FB-2A26-48BA-8421-C367709D894F}" type="pres">
      <dgm:prSet presAssocID="{797B9927-D1A6-4557-AC9E-932F748AE5D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C7A802D-E01E-4A34-9267-55E3A8518F34}" type="presOf" srcId="{DD0AA5B6-286B-4607-BC2A-A156895A27EA}" destId="{ABAAB648-545A-442B-90D0-BA86F714053E}" srcOrd="0" destOrd="0" presId="urn:microsoft.com/office/officeart/2005/8/layout/vList5"/>
    <dgm:cxn modelId="{32F1735E-7047-4519-BBCE-D7C7CCF11497}" srcId="{797B9927-D1A6-4557-AC9E-932F748AE5D9}" destId="{8E3BD0E5-A8F1-441D-A2D7-ADEBC27B8E02}" srcOrd="1" destOrd="0" parTransId="{741B39AC-6849-418C-8F48-F7E7956B5AD7}" sibTransId="{F5E7D798-C5D9-4174-9FCD-B5EBA4ED69C0}"/>
    <dgm:cxn modelId="{72FC1345-1660-4232-AFDC-8D00C5FD0987}" type="presOf" srcId="{797B9927-D1A6-4557-AC9E-932F748AE5D9}" destId="{6240B8B2-33B2-4CF7-BE39-AFAAA32E6A4F}" srcOrd="0" destOrd="0" presId="urn:microsoft.com/office/officeart/2005/8/layout/vList5"/>
    <dgm:cxn modelId="{AF88EC7F-6242-458B-AF25-D82E5AD1788A}" type="presOf" srcId="{8E3BD0E5-A8F1-441D-A2D7-ADEBC27B8E02}" destId="{A84997FB-2A26-48BA-8421-C367709D894F}" srcOrd="0" destOrd="1" presId="urn:microsoft.com/office/officeart/2005/8/layout/vList5"/>
    <dgm:cxn modelId="{F9677784-0BFD-4159-BD4E-B7BCC6032352}" type="presOf" srcId="{98755843-B950-4758-A47F-684B2BEC617E}" destId="{A84997FB-2A26-48BA-8421-C367709D894F}" srcOrd="0" destOrd="0" presId="urn:microsoft.com/office/officeart/2005/8/layout/vList5"/>
    <dgm:cxn modelId="{D53BB987-5A0A-4AAE-8220-2E872DEDB070}" srcId="{797B9927-D1A6-4557-AC9E-932F748AE5D9}" destId="{98755843-B950-4758-A47F-684B2BEC617E}" srcOrd="0" destOrd="0" parTransId="{49B5DAB3-6073-4FB4-B429-C77974238EBA}" sibTransId="{B352CA44-4B53-47D1-B6C4-2313C75A2C5D}"/>
    <dgm:cxn modelId="{E84428AC-41E1-4B7F-99DF-B89A23F262FA}" srcId="{DD0AA5B6-286B-4607-BC2A-A156895A27EA}" destId="{797B9927-D1A6-4557-AC9E-932F748AE5D9}" srcOrd="0" destOrd="0" parTransId="{36CA9191-A43F-43C3-8E8A-FC2FCD0A8A61}" sibTransId="{8F99F036-0455-48AA-BD57-457686F47522}"/>
    <dgm:cxn modelId="{7082352B-9220-4966-B0D3-3C74A55F0703}" type="presParOf" srcId="{ABAAB648-545A-442B-90D0-BA86F714053E}" destId="{54353D00-6296-408D-8975-60F51EBE9B6C}" srcOrd="0" destOrd="0" presId="urn:microsoft.com/office/officeart/2005/8/layout/vList5"/>
    <dgm:cxn modelId="{E187573F-30CF-42D3-9C09-626B371A47DA}" type="presParOf" srcId="{54353D00-6296-408D-8975-60F51EBE9B6C}" destId="{6240B8B2-33B2-4CF7-BE39-AFAAA32E6A4F}" srcOrd="0" destOrd="0" presId="urn:microsoft.com/office/officeart/2005/8/layout/vList5"/>
    <dgm:cxn modelId="{FA933145-3A7E-4523-A735-F70EF739E0F5}" type="presParOf" srcId="{54353D00-6296-408D-8975-60F51EBE9B6C}" destId="{A84997FB-2A26-48BA-8421-C367709D89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1A86A5C-74D0-47B4-869A-B1FF15F42C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E2A8A9-0D9D-4B15-A7AB-22192CB1F024}">
      <dgm:prSet/>
      <dgm:spPr/>
      <dgm:t>
        <a:bodyPr/>
        <a:lstStyle/>
        <a:p>
          <a:r>
            <a:rPr lang="en-US"/>
            <a:t>Take user input and perform change views.</a:t>
          </a:r>
        </a:p>
      </dgm:t>
    </dgm:pt>
    <dgm:pt modelId="{23292A98-A70D-4A56-9B31-5328F5D08A2D}" type="parTrans" cxnId="{F886A34D-2CDE-442F-BFAB-6B377BD94A9A}">
      <dgm:prSet/>
      <dgm:spPr/>
      <dgm:t>
        <a:bodyPr/>
        <a:lstStyle/>
        <a:p>
          <a:endParaRPr lang="en-US"/>
        </a:p>
      </dgm:t>
    </dgm:pt>
    <dgm:pt modelId="{755CFE2B-6FE9-4D3B-BDA1-5C4A22BC47AC}" type="sibTrans" cxnId="{F886A34D-2CDE-442F-BFAB-6B377BD94A9A}">
      <dgm:prSet/>
      <dgm:spPr/>
      <dgm:t>
        <a:bodyPr/>
        <a:lstStyle/>
        <a:p>
          <a:endParaRPr lang="en-US"/>
        </a:p>
      </dgm:t>
    </dgm:pt>
    <dgm:pt modelId="{7D450BE2-30A1-4345-859B-ED3B8B9F58FE}">
      <dgm:prSet/>
      <dgm:spPr/>
      <dgm:t>
        <a:bodyPr/>
        <a:lstStyle/>
        <a:p>
          <a:r>
            <a:rPr lang="en-US"/>
            <a:t>Select a data point as new input.</a:t>
          </a:r>
        </a:p>
      </dgm:t>
    </dgm:pt>
    <dgm:pt modelId="{149E0617-C960-4483-B56D-BAA22735E52F}" type="parTrans" cxnId="{9E355B74-761E-4AFA-8A05-7BC569E67D38}">
      <dgm:prSet/>
      <dgm:spPr/>
      <dgm:t>
        <a:bodyPr/>
        <a:lstStyle/>
        <a:p>
          <a:endParaRPr lang="en-US"/>
        </a:p>
      </dgm:t>
    </dgm:pt>
    <dgm:pt modelId="{7EBC6EB9-8B60-4683-ADF5-2C950B5F8709}" type="sibTrans" cxnId="{9E355B74-761E-4AFA-8A05-7BC569E67D38}">
      <dgm:prSet/>
      <dgm:spPr/>
      <dgm:t>
        <a:bodyPr/>
        <a:lstStyle/>
        <a:p>
          <a:endParaRPr lang="en-US"/>
        </a:p>
      </dgm:t>
    </dgm:pt>
    <dgm:pt modelId="{A2D0D176-C9DF-4A8C-9C44-ADECEFDAB594}">
      <dgm:prSet/>
      <dgm:spPr/>
      <dgm:t>
        <a:bodyPr/>
        <a:lstStyle/>
        <a:p>
          <a:r>
            <a:rPr lang="en-US"/>
            <a:t>Works as a standard parameter value.</a:t>
          </a:r>
        </a:p>
      </dgm:t>
    </dgm:pt>
    <dgm:pt modelId="{59B2DC96-E3C8-4B87-B1F8-7A90DF70FEB8}" type="parTrans" cxnId="{42650D36-20BB-45F1-8E54-04288E4FF5B6}">
      <dgm:prSet/>
      <dgm:spPr/>
      <dgm:t>
        <a:bodyPr/>
        <a:lstStyle/>
        <a:p>
          <a:endParaRPr lang="en-US"/>
        </a:p>
      </dgm:t>
    </dgm:pt>
    <dgm:pt modelId="{FB0F0D9B-8932-4318-86E0-17D98F897D00}" type="sibTrans" cxnId="{42650D36-20BB-45F1-8E54-04288E4FF5B6}">
      <dgm:prSet/>
      <dgm:spPr/>
      <dgm:t>
        <a:bodyPr/>
        <a:lstStyle/>
        <a:p>
          <a:endParaRPr lang="en-US"/>
        </a:p>
      </dgm:t>
    </dgm:pt>
    <dgm:pt modelId="{D9260C3D-D852-4D88-956A-02F2CB141718}">
      <dgm:prSet/>
      <dgm:spPr/>
      <dgm:t>
        <a:bodyPr/>
        <a:lstStyle/>
        <a:p>
          <a:r>
            <a:rPr lang="en-US"/>
            <a:t>Example: Dynamic reference lines or advanced highlighting.</a:t>
          </a:r>
        </a:p>
      </dgm:t>
    </dgm:pt>
    <dgm:pt modelId="{D0FE444C-2108-4B2D-B9CC-6A5C426413EE}" type="parTrans" cxnId="{C8148F62-A2E9-4463-A186-93DEFBD57C65}">
      <dgm:prSet/>
      <dgm:spPr/>
      <dgm:t>
        <a:bodyPr/>
        <a:lstStyle/>
        <a:p>
          <a:endParaRPr lang="en-US"/>
        </a:p>
      </dgm:t>
    </dgm:pt>
    <dgm:pt modelId="{8B54108F-A20D-4240-9E61-7B69FD134530}" type="sibTrans" cxnId="{C8148F62-A2E9-4463-A186-93DEFBD57C65}">
      <dgm:prSet/>
      <dgm:spPr/>
      <dgm:t>
        <a:bodyPr/>
        <a:lstStyle/>
        <a:p>
          <a:endParaRPr lang="en-US"/>
        </a:p>
      </dgm:t>
    </dgm:pt>
    <dgm:pt modelId="{49C536B9-4CAE-4A9D-AA05-D64105EB11B1}" type="pres">
      <dgm:prSet presAssocID="{21A86A5C-74D0-47B4-869A-B1FF15F42CAF}" presName="linear" presStyleCnt="0">
        <dgm:presLayoutVars>
          <dgm:animLvl val="lvl"/>
          <dgm:resizeHandles val="exact"/>
        </dgm:presLayoutVars>
      </dgm:prSet>
      <dgm:spPr/>
    </dgm:pt>
    <dgm:pt modelId="{EC57EC2C-13CE-47EE-B527-8F9676F3718A}" type="pres">
      <dgm:prSet presAssocID="{0EE2A8A9-0D9D-4B15-A7AB-22192CB1F0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7EA93B-8B6C-40C8-B799-931A97E47D7B}" type="pres">
      <dgm:prSet presAssocID="{755CFE2B-6FE9-4D3B-BDA1-5C4A22BC47AC}" presName="spacer" presStyleCnt="0"/>
      <dgm:spPr/>
    </dgm:pt>
    <dgm:pt modelId="{C3F8E0F4-C57D-4E8B-824C-E534A682C198}" type="pres">
      <dgm:prSet presAssocID="{7D450BE2-30A1-4345-859B-ED3B8B9F58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D42667-70FF-40F4-8EE3-1C8CDA8371E1}" type="pres">
      <dgm:prSet presAssocID="{7EBC6EB9-8B60-4683-ADF5-2C950B5F8709}" presName="spacer" presStyleCnt="0"/>
      <dgm:spPr/>
    </dgm:pt>
    <dgm:pt modelId="{8964AE6B-80C4-4F1A-9D1F-0D48C104502C}" type="pres">
      <dgm:prSet presAssocID="{A2D0D176-C9DF-4A8C-9C44-ADECEFDAB5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39CCD2-041D-48BE-BB79-47F6BC47674A}" type="pres">
      <dgm:prSet presAssocID="{FB0F0D9B-8932-4318-86E0-17D98F897D00}" presName="spacer" presStyleCnt="0"/>
      <dgm:spPr/>
    </dgm:pt>
    <dgm:pt modelId="{F05A3B35-0BB0-411B-8D51-583B7822488E}" type="pres">
      <dgm:prSet presAssocID="{D9260C3D-D852-4D88-956A-02F2CB1417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4762E-924D-455A-BC41-F2DD0E93F07A}" type="presOf" srcId="{7D450BE2-30A1-4345-859B-ED3B8B9F58FE}" destId="{C3F8E0F4-C57D-4E8B-824C-E534A682C198}" srcOrd="0" destOrd="0" presId="urn:microsoft.com/office/officeart/2005/8/layout/vList2"/>
    <dgm:cxn modelId="{42650D36-20BB-45F1-8E54-04288E4FF5B6}" srcId="{21A86A5C-74D0-47B4-869A-B1FF15F42CAF}" destId="{A2D0D176-C9DF-4A8C-9C44-ADECEFDAB594}" srcOrd="2" destOrd="0" parTransId="{59B2DC96-E3C8-4B87-B1F8-7A90DF70FEB8}" sibTransId="{FB0F0D9B-8932-4318-86E0-17D98F897D00}"/>
    <dgm:cxn modelId="{E861E25B-B41B-42C4-8800-C1073C3E7430}" type="presOf" srcId="{A2D0D176-C9DF-4A8C-9C44-ADECEFDAB594}" destId="{8964AE6B-80C4-4F1A-9D1F-0D48C104502C}" srcOrd="0" destOrd="0" presId="urn:microsoft.com/office/officeart/2005/8/layout/vList2"/>
    <dgm:cxn modelId="{C8148F62-A2E9-4463-A186-93DEFBD57C65}" srcId="{21A86A5C-74D0-47B4-869A-B1FF15F42CAF}" destId="{D9260C3D-D852-4D88-956A-02F2CB141718}" srcOrd="3" destOrd="0" parTransId="{D0FE444C-2108-4B2D-B9CC-6A5C426413EE}" sibTransId="{8B54108F-A20D-4240-9E61-7B69FD134530}"/>
    <dgm:cxn modelId="{1184076B-CAF1-4A5C-870F-B06FAAFDF801}" type="presOf" srcId="{0EE2A8A9-0D9D-4B15-A7AB-22192CB1F024}" destId="{EC57EC2C-13CE-47EE-B527-8F9676F3718A}" srcOrd="0" destOrd="0" presId="urn:microsoft.com/office/officeart/2005/8/layout/vList2"/>
    <dgm:cxn modelId="{F886A34D-2CDE-442F-BFAB-6B377BD94A9A}" srcId="{21A86A5C-74D0-47B4-869A-B1FF15F42CAF}" destId="{0EE2A8A9-0D9D-4B15-A7AB-22192CB1F024}" srcOrd="0" destOrd="0" parTransId="{23292A98-A70D-4A56-9B31-5328F5D08A2D}" sibTransId="{755CFE2B-6FE9-4D3B-BDA1-5C4A22BC47AC}"/>
    <dgm:cxn modelId="{9E355B74-761E-4AFA-8A05-7BC569E67D38}" srcId="{21A86A5C-74D0-47B4-869A-B1FF15F42CAF}" destId="{7D450BE2-30A1-4345-859B-ED3B8B9F58FE}" srcOrd="1" destOrd="0" parTransId="{149E0617-C960-4483-B56D-BAA22735E52F}" sibTransId="{7EBC6EB9-8B60-4683-ADF5-2C950B5F8709}"/>
    <dgm:cxn modelId="{3746065A-1299-458C-B89D-84E838020974}" type="presOf" srcId="{21A86A5C-74D0-47B4-869A-B1FF15F42CAF}" destId="{49C536B9-4CAE-4A9D-AA05-D64105EB11B1}" srcOrd="0" destOrd="0" presId="urn:microsoft.com/office/officeart/2005/8/layout/vList2"/>
    <dgm:cxn modelId="{FB73F0B9-BB96-4A8E-8986-22A50867ADC2}" type="presOf" srcId="{D9260C3D-D852-4D88-956A-02F2CB141718}" destId="{F05A3B35-0BB0-411B-8D51-583B7822488E}" srcOrd="0" destOrd="0" presId="urn:microsoft.com/office/officeart/2005/8/layout/vList2"/>
    <dgm:cxn modelId="{0CAFC3E1-A56F-4817-8E3E-E3E99DF8DDE7}" type="presParOf" srcId="{49C536B9-4CAE-4A9D-AA05-D64105EB11B1}" destId="{EC57EC2C-13CE-47EE-B527-8F9676F3718A}" srcOrd="0" destOrd="0" presId="urn:microsoft.com/office/officeart/2005/8/layout/vList2"/>
    <dgm:cxn modelId="{0B574D15-BF0D-4B7B-AB11-C2269C56E390}" type="presParOf" srcId="{49C536B9-4CAE-4A9D-AA05-D64105EB11B1}" destId="{C07EA93B-8B6C-40C8-B799-931A97E47D7B}" srcOrd="1" destOrd="0" presId="urn:microsoft.com/office/officeart/2005/8/layout/vList2"/>
    <dgm:cxn modelId="{EAA5C0C6-245F-4371-BDDE-3B181877EBEA}" type="presParOf" srcId="{49C536B9-4CAE-4A9D-AA05-D64105EB11B1}" destId="{C3F8E0F4-C57D-4E8B-824C-E534A682C198}" srcOrd="2" destOrd="0" presId="urn:microsoft.com/office/officeart/2005/8/layout/vList2"/>
    <dgm:cxn modelId="{FC262F7C-E636-4326-92BA-6E36FD1ACC73}" type="presParOf" srcId="{49C536B9-4CAE-4A9D-AA05-D64105EB11B1}" destId="{93D42667-70FF-40F4-8EE3-1C8CDA8371E1}" srcOrd="3" destOrd="0" presId="urn:microsoft.com/office/officeart/2005/8/layout/vList2"/>
    <dgm:cxn modelId="{4B90CD68-D15C-428D-AAF0-B0C170515F5C}" type="presParOf" srcId="{49C536B9-4CAE-4A9D-AA05-D64105EB11B1}" destId="{8964AE6B-80C4-4F1A-9D1F-0D48C104502C}" srcOrd="4" destOrd="0" presId="urn:microsoft.com/office/officeart/2005/8/layout/vList2"/>
    <dgm:cxn modelId="{83D6B299-D1A7-4145-A619-A2923CF22A94}" type="presParOf" srcId="{49C536B9-4CAE-4A9D-AA05-D64105EB11B1}" destId="{8A39CCD2-041D-48BE-BB79-47F6BC47674A}" srcOrd="5" destOrd="0" presId="urn:microsoft.com/office/officeart/2005/8/layout/vList2"/>
    <dgm:cxn modelId="{1F2DB93E-0491-4263-A53D-472558B2A73E}" type="presParOf" srcId="{49C536B9-4CAE-4A9D-AA05-D64105EB11B1}" destId="{F05A3B35-0BB0-411B-8D51-583B782248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ECF24-BC11-4279-B876-CF8D39BCB56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1BFBC5-4AF1-4A94-B61D-319B6F11BAA1}">
      <dgm:prSet/>
      <dgm:spPr/>
      <dgm:t>
        <a:bodyPr/>
        <a:lstStyle/>
        <a:p>
          <a:r>
            <a:rPr lang="en-US"/>
            <a:t>No grid; placed anywhere</a:t>
          </a:r>
        </a:p>
      </dgm:t>
    </dgm:pt>
    <dgm:pt modelId="{A9EA11CE-AA5A-48DE-9C09-0E947EC03F1C}" type="parTrans" cxnId="{46CB8637-8D48-43F1-8B7E-6DF9707B51FB}">
      <dgm:prSet/>
      <dgm:spPr/>
      <dgm:t>
        <a:bodyPr/>
        <a:lstStyle/>
        <a:p>
          <a:endParaRPr lang="en-US"/>
        </a:p>
      </dgm:t>
    </dgm:pt>
    <dgm:pt modelId="{EF33382D-A147-409D-9F00-25D68E767E7C}" type="sibTrans" cxnId="{46CB8637-8D48-43F1-8B7E-6DF9707B51FB}">
      <dgm:prSet/>
      <dgm:spPr/>
      <dgm:t>
        <a:bodyPr/>
        <a:lstStyle/>
        <a:p>
          <a:endParaRPr lang="en-US"/>
        </a:p>
      </dgm:t>
    </dgm:pt>
    <dgm:pt modelId="{1FB17F00-7996-4A1E-B997-2C89BF5AF2B0}">
      <dgm:prSet/>
      <dgm:spPr/>
      <dgm:t>
        <a:bodyPr/>
        <a:lstStyle/>
        <a:p>
          <a:r>
            <a:rPr lang="en-US"/>
            <a:t>No snap to grid</a:t>
          </a:r>
        </a:p>
      </dgm:t>
    </dgm:pt>
    <dgm:pt modelId="{C4212A2E-9FB8-4848-9769-D0550884B724}" type="parTrans" cxnId="{81A51C26-6C57-4138-B5C4-1139547C279D}">
      <dgm:prSet/>
      <dgm:spPr/>
      <dgm:t>
        <a:bodyPr/>
        <a:lstStyle/>
        <a:p>
          <a:endParaRPr lang="en-US"/>
        </a:p>
      </dgm:t>
    </dgm:pt>
    <dgm:pt modelId="{02D054E6-B859-4BDF-A1A9-8267846A16F1}" type="sibTrans" cxnId="{81A51C26-6C57-4138-B5C4-1139547C279D}">
      <dgm:prSet/>
      <dgm:spPr/>
      <dgm:t>
        <a:bodyPr/>
        <a:lstStyle/>
        <a:p>
          <a:endParaRPr lang="en-US"/>
        </a:p>
      </dgm:t>
    </dgm:pt>
    <dgm:pt modelId="{79B72F5C-C787-4A13-9345-EA2E8BBB9014}">
      <dgm:prSet/>
      <dgm:spPr/>
      <dgm:t>
        <a:bodyPr/>
        <a:lstStyle/>
        <a:p>
          <a:r>
            <a:rPr lang="en-US"/>
            <a:t>Allows for creative freedom</a:t>
          </a:r>
        </a:p>
      </dgm:t>
    </dgm:pt>
    <dgm:pt modelId="{A3CECFE7-6E1B-4B09-A1E9-555CC334C140}" type="parTrans" cxnId="{D6A0C07B-0F79-45EA-BBEE-739C91D036E5}">
      <dgm:prSet/>
      <dgm:spPr/>
      <dgm:t>
        <a:bodyPr/>
        <a:lstStyle/>
        <a:p>
          <a:endParaRPr lang="en-US"/>
        </a:p>
      </dgm:t>
    </dgm:pt>
    <dgm:pt modelId="{01CCFEA2-7CF2-4960-9F9E-5AD70C98AD7D}" type="sibTrans" cxnId="{D6A0C07B-0F79-45EA-BBEE-739C91D036E5}">
      <dgm:prSet/>
      <dgm:spPr/>
      <dgm:t>
        <a:bodyPr/>
        <a:lstStyle/>
        <a:p>
          <a:endParaRPr lang="en-US"/>
        </a:p>
      </dgm:t>
    </dgm:pt>
    <dgm:pt modelId="{98E7BD37-747B-4A52-A72E-C4A587141813}" type="pres">
      <dgm:prSet presAssocID="{CC6ECF24-BC11-4279-B876-CF8D39BCB565}" presName="vert0" presStyleCnt="0">
        <dgm:presLayoutVars>
          <dgm:dir/>
          <dgm:animOne val="branch"/>
          <dgm:animLvl val="lvl"/>
        </dgm:presLayoutVars>
      </dgm:prSet>
      <dgm:spPr/>
    </dgm:pt>
    <dgm:pt modelId="{E828EF12-4AE3-4340-B49A-BAA37840C731}" type="pres">
      <dgm:prSet presAssocID="{7F1BFBC5-4AF1-4A94-B61D-319B6F11BAA1}" presName="thickLine" presStyleLbl="alignNode1" presStyleIdx="0" presStyleCnt="3"/>
      <dgm:spPr/>
    </dgm:pt>
    <dgm:pt modelId="{7475850E-C259-43AF-AFD6-FEBD995A9A67}" type="pres">
      <dgm:prSet presAssocID="{7F1BFBC5-4AF1-4A94-B61D-319B6F11BAA1}" presName="horz1" presStyleCnt="0"/>
      <dgm:spPr/>
    </dgm:pt>
    <dgm:pt modelId="{48234AD1-709A-43E9-96BD-8526DD5398A7}" type="pres">
      <dgm:prSet presAssocID="{7F1BFBC5-4AF1-4A94-B61D-319B6F11BAA1}" presName="tx1" presStyleLbl="revTx" presStyleIdx="0" presStyleCnt="3"/>
      <dgm:spPr/>
    </dgm:pt>
    <dgm:pt modelId="{6E29ABF3-81F0-4FA2-8BC4-A1641D4D804F}" type="pres">
      <dgm:prSet presAssocID="{7F1BFBC5-4AF1-4A94-B61D-319B6F11BAA1}" presName="vert1" presStyleCnt="0"/>
      <dgm:spPr/>
    </dgm:pt>
    <dgm:pt modelId="{B195588F-504D-4EB8-AAE2-27A4BB5BCCC0}" type="pres">
      <dgm:prSet presAssocID="{1FB17F00-7996-4A1E-B997-2C89BF5AF2B0}" presName="thickLine" presStyleLbl="alignNode1" presStyleIdx="1" presStyleCnt="3"/>
      <dgm:spPr/>
    </dgm:pt>
    <dgm:pt modelId="{A3853EB3-74FE-44DD-9F97-03C77FE6A703}" type="pres">
      <dgm:prSet presAssocID="{1FB17F00-7996-4A1E-B997-2C89BF5AF2B0}" presName="horz1" presStyleCnt="0"/>
      <dgm:spPr/>
    </dgm:pt>
    <dgm:pt modelId="{40443980-12AB-491B-BB08-D666547925EE}" type="pres">
      <dgm:prSet presAssocID="{1FB17F00-7996-4A1E-B997-2C89BF5AF2B0}" presName="tx1" presStyleLbl="revTx" presStyleIdx="1" presStyleCnt="3"/>
      <dgm:spPr/>
    </dgm:pt>
    <dgm:pt modelId="{3009E127-5EA5-4660-8B7B-774650BD8D3D}" type="pres">
      <dgm:prSet presAssocID="{1FB17F00-7996-4A1E-B997-2C89BF5AF2B0}" presName="vert1" presStyleCnt="0"/>
      <dgm:spPr/>
    </dgm:pt>
    <dgm:pt modelId="{8E441E24-7190-4A14-804E-968241297820}" type="pres">
      <dgm:prSet presAssocID="{79B72F5C-C787-4A13-9345-EA2E8BBB9014}" presName="thickLine" presStyleLbl="alignNode1" presStyleIdx="2" presStyleCnt="3"/>
      <dgm:spPr/>
    </dgm:pt>
    <dgm:pt modelId="{A797953C-0C01-49AC-98E5-45FA8FE452D6}" type="pres">
      <dgm:prSet presAssocID="{79B72F5C-C787-4A13-9345-EA2E8BBB9014}" presName="horz1" presStyleCnt="0"/>
      <dgm:spPr/>
    </dgm:pt>
    <dgm:pt modelId="{39CE83ED-A08F-49EA-A53A-FBF0BD1E5602}" type="pres">
      <dgm:prSet presAssocID="{79B72F5C-C787-4A13-9345-EA2E8BBB9014}" presName="tx1" presStyleLbl="revTx" presStyleIdx="2" presStyleCnt="3"/>
      <dgm:spPr/>
    </dgm:pt>
    <dgm:pt modelId="{40B0A1CD-6003-4E01-B00E-6F5341FC3AEC}" type="pres">
      <dgm:prSet presAssocID="{79B72F5C-C787-4A13-9345-EA2E8BBB9014}" presName="vert1" presStyleCnt="0"/>
      <dgm:spPr/>
    </dgm:pt>
  </dgm:ptLst>
  <dgm:cxnLst>
    <dgm:cxn modelId="{81A51C26-6C57-4138-B5C4-1139547C279D}" srcId="{CC6ECF24-BC11-4279-B876-CF8D39BCB565}" destId="{1FB17F00-7996-4A1E-B997-2C89BF5AF2B0}" srcOrd="1" destOrd="0" parTransId="{C4212A2E-9FB8-4848-9769-D0550884B724}" sibTransId="{02D054E6-B859-4BDF-A1A9-8267846A16F1}"/>
    <dgm:cxn modelId="{46CB8637-8D48-43F1-8B7E-6DF9707B51FB}" srcId="{CC6ECF24-BC11-4279-B876-CF8D39BCB565}" destId="{7F1BFBC5-4AF1-4A94-B61D-319B6F11BAA1}" srcOrd="0" destOrd="0" parTransId="{A9EA11CE-AA5A-48DE-9C09-0E947EC03F1C}" sibTransId="{EF33382D-A147-409D-9F00-25D68E767E7C}"/>
    <dgm:cxn modelId="{E0EE503B-93E7-4052-9C56-B4D78B0107AA}" type="presOf" srcId="{7F1BFBC5-4AF1-4A94-B61D-319B6F11BAA1}" destId="{48234AD1-709A-43E9-96BD-8526DD5398A7}" srcOrd="0" destOrd="0" presId="urn:microsoft.com/office/officeart/2008/layout/LinedList"/>
    <dgm:cxn modelId="{D6A0C07B-0F79-45EA-BBEE-739C91D036E5}" srcId="{CC6ECF24-BC11-4279-B876-CF8D39BCB565}" destId="{79B72F5C-C787-4A13-9345-EA2E8BBB9014}" srcOrd="2" destOrd="0" parTransId="{A3CECFE7-6E1B-4B09-A1E9-555CC334C140}" sibTransId="{01CCFEA2-7CF2-4960-9F9E-5AD70C98AD7D}"/>
    <dgm:cxn modelId="{D9A6DF82-C064-4623-947A-2A942744CA01}" type="presOf" srcId="{CC6ECF24-BC11-4279-B876-CF8D39BCB565}" destId="{98E7BD37-747B-4A52-A72E-C4A587141813}" srcOrd="0" destOrd="0" presId="urn:microsoft.com/office/officeart/2008/layout/LinedList"/>
    <dgm:cxn modelId="{701F7191-4F25-49BD-B6D5-D4E8F02CF888}" type="presOf" srcId="{1FB17F00-7996-4A1E-B997-2C89BF5AF2B0}" destId="{40443980-12AB-491B-BB08-D666547925EE}" srcOrd="0" destOrd="0" presId="urn:microsoft.com/office/officeart/2008/layout/LinedList"/>
    <dgm:cxn modelId="{0836D1B7-767A-45E1-8FE1-12D27C4DC5DB}" type="presOf" srcId="{79B72F5C-C787-4A13-9345-EA2E8BBB9014}" destId="{39CE83ED-A08F-49EA-A53A-FBF0BD1E5602}" srcOrd="0" destOrd="0" presId="urn:microsoft.com/office/officeart/2008/layout/LinedList"/>
    <dgm:cxn modelId="{4D651306-0477-41F6-A081-CAE506B965AD}" type="presParOf" srcId="{98E7BD37-747B-4A52-A72E-C4A587141813}" destId="{E828EF12-4AE3-4340-B49A-BAA37840C731}" srcOrd="0" destOrd="0" presId="urn:microsoft.com/office/officeart/2008/layout/LinedList"/>
    <dgm:cxn modelId="{92F2C4DB-711F-49EF-91BA-4FACB7FCDD76}" type="presParOf" srcId="{98E7BD37-747B-4A52-A72E-C4A587141813}" destId="{7475850E-C259-43AF-AFD6-FEBD995A9A67}" srcOrd="1" destOrd="0" presId="urn:microsoft.com/office/officeart/2008/layout/LinedList"/>
    <dgm:cxn modelId="{6712AF16-D464-4937-AAE0-313BFE9E4B88}" type="presParOf" srcId="{7475850E-C259-43AF-AFD6-FEBD995A9A67}" destId="{48234AD1-709A-43E9-96BD-8526DD5398A7}" srcOrd="0" destOrd="0" presId="urn:microsoft.com/office/officeart/2008/layout/LinedList"/>
    <dgm:cxn modelId="{798DB331-2CAB-44B8-AE5C-CC3A140B5F1D}" type="presParOf" srcId="{7475850E-C259-43AF-AFD6-FEBD995A9A67}" destId="{6E29ABF3-81F0-4FA2-8BC4-A1641D4D804F}" srcOrd="1" destOrd="0" presId="urn:microsoft.com/office/officeart/2008/layout/LinedList"/>
    <dgm:cxn modelId="{0CB9CCFB-1575-40BF-BC09-D5C71B60AC0A}" type="presParOf" srcId="{98E7BD37-747B-4A52-A72E-C4A587141813}" destId="{B195588F-504D-4EB8-AAE2-27A4BB5BCCC0}" srcOrd="2" destOrd="0" presId="urn:microsoft.com/office/officeart/2008/layout/LinedList"/>
    <dgm:cxn modelId="{C1F11547-3816-423F-8A0A-74851978137C}" type="presParOf" srcId="{98E7BD37-747B-4A52-A72E-C4A587141813}" destId="{A3853EB3-74FE-44DD-9F97-03C77FE6A703}" srcOrd="3" destOrd="0" presId="urn:microsoft.com/office/officeart/2008/layout/LinedList"/>
    <dgm:cxn modelId="{0230A63F-B37D-490F-A14D-8EE18EFAD09E}" type="presParOf" srcId="{A3853EB3-74FE-44DD-9F97-03C77FE6A703}" destId="{40443980-12AB-491B-BB08-D666547925EE}" srcOrd="0" destOrd="0" presId="urn:microsoft.com/office/officeart/2008/layout/LinedList"/>
    <dgm:cxn modelId="{65771F1E-BCE6-48B8-98B0-296EB6AFC802}" type="presParOf" srcId="{A3853EB3-74FE-44DD-9F97-03C77FE6A703}" destId="{3009E127-5EA5-4660-8B7B-774650BD8D3D}" srcOrd="1" destOrd="0" presId="urn:microsoft.com/office/officeart/2008/layout/LinedList"/>
    <dgm:cxn modelId="{D96F8EAA-6324-4822-A4E4-EA22FE7DB0A1}" type="presParOf" srcId="{98E7BD37-747B-4A52-A72E-C4A587141813}" destId="{8E441E24-7190-4A14-804E-968241297820}" srcOrd="4" destOrd="0" presId="urn:microsoft.com/office/officeart/2008/layout/LinedList"/>
    <dgm:cxn modelId="{2099C360-2E40-42D4-951C-768E2A1F4F88}" type="presParOf" srcId="{98E7BD37-747B-4A52-A72E-C4A587141813}" destId="{A797953C-0C01-49AC-98E5-45FA8FE452D6}" srcOrd="5" destOrd="0" presId="urn:microsoft.com/office/officeart/2008/layout/LinedList"/>
    <dgm:cxn modelId="{5D095493-F86C-4E02-AB3C-87F2A91F7C8E}" type="presParOf" srcId="{A797953C-0C01-49AC-98E5-45FA8FE452D6}" destId="{39CE83ED-A08F-49EA-A53A-FBF0BD1E5602}" srcOrd="0" destOrd="0" presId="urn:microsoft.com/office/officeart/2008/layout/LinedList"/>
    <dgm:cxn modelId="{A3FC8205-9E12-4B45-9C16-876B3421AB36}" type="presParOf" srcId="{A797953C-0C01-49AC-98E5-45FA8FE452D6}" destId="{40B0A1CD-6003-4E01-B00E-6F5341FC3A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F708114-0C34-4F78-BB9A-BAB8493361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4FB6792-8056-4A1E-AD8A-EDA133FB78CF}">
      <dgm:prSet/>
      <dgm:spPr/>
      <dgm:t>
        <a:bodyPr/>
        <a:lstStyle/>
        <a:p>
          <a:pPr>
            <a:defRPr cap="all"/>
          </a:pPr>
          <a:r>
            <a:rPr lang="en-US"/>
            <a:t>Data Stories</a:t>
          </a:r>
        </a:p>
      </dgm:t>
    </dgm:pt>
    <dgm:pt modelId="{EA631185-B9FF-45A2-ACBE-06E2AF9D371F}" type="parTrans" cxnId="{9F92BF66-62A1-4BB7-8C3E-1FF1355A4B0D}">
      <dgm:prSet/>
      <dgm:spPr/>
      <dgm:t>
        <a:bodyPr/>
        <a:lstStyle/>
        <a:p>
          <a:endParaRPr lang="en-US"/>
        </a:p>
      </dgm:t>
    </dgm:pt>
    <dgm:pt modelId="{3C0042D1-5C79-4F87-8519-63EEC8709172}" type="sibTrans" cxnId="{9F92BF66-62A1-4BB7-8C3E-1FF1355A4B0D}">
      <dgm:prSet/>
      <dgm:spPr/>
      <dgm:t>
        <a:bodyPr/>
        <a:lstStyle/>
        <a:p>
          <a:endParaRPr lang="en-US"/>
        </a:p>
      </dgm:t>
    </dgm:pt>
    <dgm:pt modelId="{134A2AC5-86C5-43BE-9033-5605E2D604E8}">
      <dgm:prSet/>
      <dgm:spPr/>
      <dgm:t>
        <a:bodyPr/>
        <a:lstStyle/>
        <a:p>
          <a:pPr>
            <a:defRPr cap="all"/>
          </a:pPr>
          <a:r>
            <a:rPr lang="en-US"/>
            <a:t>Data visualization.</a:t>
          </a:r>
        </a:p>
      </dgm:t>
    </dgm:pt>
    <dgm:pt modelId="{2318A176-56B7-4AB6-B580-0604273A0DF6}" type="parTrans" cxnId="{7D7618B7-FCCF-4ADB-8CB6-5F74F76EA1DB}">
      <dgm:prSet/>
      <dgm:spPr/>
      <dgm:t>
        <a:bodyPr/>
        <a:lstStyle/>
        <a:p>
          <a:endParaRPr lang="en-US"/>
        </a:p>
      </dgm:t>
    </dgm:pt>
    <dgm:pt modelId="{BCA522E8-3CF7-4B6B-9A66-9E02B07436EF}" type="sibTrans" cxnId="{7D7618B7-FCCF-4ADB-8CB6-5F74F76EA1DB}">
      <dgm:prSet/>
      <dgm:spPr/>
      <dgm:t>
        <a:bodyPr/>
        <a:lstStyle/>
        <a:p>
          <a:endParaRPr lang="en-US"/>
        </a:p>
      </dgm:t>
    </dgm:pt>
    <dgm:pt modelId="{5E3453B6-93F9-43B5-81C3-EF945AA21B67}" type="pres">
      <dgm:prSet presAssocID="{DF708114-0C34-4F78-BB9A-BAB84933616C}" presName="root" presStyleCnt="0">
        <dgm:presLayoutVars>
          <dgm:dir/>
          <dgm:resizeHandles val="exact"/>
        </dgm:presLayoutVars>
      </dgm:prSet>
      <dgm:spPr/>
    </dgm:pt>
    <dgm:pt modelId="{2FFC2DAC-BBB8-46E9-AC39-459A07E5A46E}" type="pres">
      <dgm:prSet presAssocID="{A4FB6792-8056-4A1E-AD8A-EDA133FB78CF}" presName="compNode" presStyleCnt="0"/>
      <dgm:spPr/>
    </dgm:pt>
    <dgm:pt modelId="{0CDF5F41-00D0-43BE-B53A-1B06377B25DE}" type="pres">
      <dgm:prSet presAssocID="{A4FB6792-8056-4A1E-AD8A-EDA133FB78CF}" presName="iconBgRect" presStyleLbl="bgShp" presStyleIdx="0" presStyleCnt="2"/>
      <dgm:spPr/>
    </dgm:pt>
    <dgm:pt modelId="{A55B4C2A-32D7-4241-B3FD-6C565C1F0686}" type="pres">
      <dgm:prSet presAssocID="{A4FB6792-8056-4A1E-AD8A-EDA133FB78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C00CA1-2387-4C69-B4E7-F491219E78DD}" type="pres">
      <dgm:prSet presAssocID="{A4FB6792-8056-4A1E-AD8A-EDA133FB78CF}" presName="spaceRect" presStyleCnt="0"/>
      <dgm:spPr/>
    </dgm:pt>
    <dgm:pt modelId="{8D94058A-32CF-4A1F-88C4-4925B3C55245}" type="pres">
      <dgm:prSet presAssocID="{A4FB6792-8056-4A1E-AD8A-EDA133FB78CF}" presName="textRect" presStyleLbl="revTx" presStyleIdx="0" presStyleCnt="2">
        <dgm:presLayoutVars>
          <dgm:chMax val="1"/>
          <dgm:chPref val="1"/>
        </dgm:presLayoutVars>
      </dgm:prSet>
      <dgm:spPr/>
    </dgm:pt>
    <dgm:pt modelId="{1B56A0E2-5F06-4282-8464-EF6D8DAC8C77}" type="pres">
      <dgm:prSet presAssocID="{3C0042D1-5C79-4F87-8519-63EEC8709172}" presName="sibTrans" presStyleCnt="0"/>
      <dgm:spPr/>
    </dgm:pt>
    <dgm:pt modelId="{DA402588-D4FA-4335-A725-C56DC6CC854E}" type="pres">
      <dgm:prSet presAssocID="{134A2AC5-86C5-43BE-9033-5605E2D604E8}" presName="compNode" presStyleCnt="0"/>
      <dgm:spPr/>
    </dgm:pt>
    <dgm:pt modelId="{A26B2256-0A9F-45E7-8FDA-80B6A83670BC}" type="pres">
      <dgm:prSet presAssocID="{134A2AC5-86C5-43BE-9033-5605E2D604E8}" presName="iconBgRect" presStyleLbl="bgShp" presStyleIdx="1" presStyleCnt="2"/>
      <dgm:spPr/>
    </dgm:pt>
    <dgm:pt modelId="{4211B331-77F9-4D57-83D8-69B7539F103A}" type="pres">
      <dgm:prSet presAssocID="{134A2AC5-86C5-43BE-9033-5605E2D60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C20F563-BFC9-44A8-95FA-B7875C014085}" type="pres">
      <dgm:prSet presAssocID="{134A2AC5-86C5-43BE-9033-5605E2D604E8}" presName="spaceRect" presStyleCnt="0"/>
      <dgm:spPr/>
    </dgm:pt>
    <dgm:pt modelId="{A54F6F81-E2B7-4605-BB6B-531E0E40A79B}" type="pres">
      <dgm:prSet presAssocID="{134A2AC5-86C5-43BE-9033-5605E2D604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517621-AD74-4455-A036-92F548E55B0D}" type="presOf" srcId="{134A2AC5-86C5-43BE-9033-5605E2D604E8}" destId="{A54F6F81-E2B7-4605-BB6B-531E0E40A79B}" srcOrd="0" destOrd="0" presId="urn:microsoft.com/office/officeart/2018/5/layout/IconCircleLabelList"/>
    <dgm:cxn modelId="{D59E6624-07DC-4D84-99B1-5FC88B24C630}" type="presOf" srcId="{DF708114-0C34-4F78-BB9A-BAB84933616C}" destId="{5E3453B6-93F9-43B5-81C3-EF945AA21B67}" srcOrd="0" destOrd="0" presId="urn:microsoft.com/office/officeart/2018/5/layout/IconCircleLabelList"/>
    <dgm:cxn modelId="{9F92BF66-62A1-4BB7-8C3E-1FF1355A4B0D}" srcId="{DF708114-0C34-4F78-BB9A-BAB84933616C}" destId="{A4FB6792-8056-4A1E-AD8A-EDA133FB78CF}" srcOrd="0" destOrd="0" parTransId="{EA631185-B9FF-45A2-ACBE-06E2AF9D371F}" sibTransId="{3C0042D1-5C79-4F87-8519-63EEC8709172}"/>
    <dgm:cxn modelId="{95051976-7477-44F9-AC96-E79D2FCB3FCD}" type="presOf" srcId="{A4FB6792-8056-4A1E-AD8A-EDA133FB78CF}" destId="{8D94058A-32CF-4A1F-88C4-4925B3C55245}" srcOrd="0" destOrd="0" presId="urn:microsoft.com/office/officeart/2018/5/layout/IconCircleLabelList"/>
    <dgm:cxn modelId="{7D7618B7-FCCF-4ADB-8CB6-5F74F76EA1DB}" srcId="{DF708114-0C34-4F78-BB9A-BAB84933616C}" destId="{134A2AC5-86C5-43BE-9033-5605E2D604E8}" srcOrd="1" destOrd="0" parTransId="{2318A176-56B7-4AB6-B580-0604273A0DF6}" sibTransId="{BCA522E8-3CF7-4B6B-9A66-9E02B07436EF}"/>
    <dgm:cxn modelId="{DCD306F7-03AE-44E3-AE8D-BB81A543718F}" type="presParOf" srcId="{5E3453B6-93F9-43B5-81C3-EF945AA21B67}" destId="{2FFC2DAC-BBB8-46E9-AC39-459A07E5A46E}" srcOrd="0" destOrd="0" presId="urn:microsoft.com/office/officeart/2018/5/layout/IconCircleLabelList"/>
    <dgm:cxn modelId="{05DCC3A5-DE7D-4A11-B130-94EDF86BF6D8}" type="presParOf" srcId="{2FFC2DAC-BBB8-46E9-AC39-459A07E5A46E}" destId="{0CDF5F41-00D0-43BE-B53A-1B06377B25DE}" srcOrd="0" destOrd="0" presId="urn:microsoft.com/office/officeart/2018/5/layout/IconCircleLabelList"/>
    <dgm:cxn modelId="{5A9D342B-A614-48D7-9D3D-1FBFA006B6D2}" type="presParOf" srcId="{2FFC2DAC-BBB8-46E9-AC39-459A07E5A46E}" destId="{A55B4C2A-32D7-4241-B3FD-6C565C1F0686}" srcOrd="1" destOrd="0" presId="urn:microsoft.com/office/officeart/2018/5/layout/IconCircleLabelList"/>
    <dgm:cxn modelId="{E8190566-4128-4893-A116-7692762A47CA}" type="presParOf" srcId="{2FFC2DAC-BBB8-46E9-AC39-459A07E5A46E}" destId="{A2C00CA1-2387-4C69-B4E7-F491219E78DD}" srcOrd="2" destOrd="0" presId="urn:microsoft.com/office/officeart/2018/5/layout/IconCircleLabelList"/>
    <dgm:cxn modelId="{2390FA4A-09B8-4713-8BD6-6CF5448E9E47}" type="presParOf" srcId="{2FFC2DAC-BBB8-46E9-AC39-459A07E5A46E}" destId="{8D94058A-32CF-4A1F-88C4-4925B3C55245}" srcOrd="3" destOrd="0" presId="urn:microsoft.com/office/officeart/2018/5/layout/IconCircleLabelList"/>
    <dgm:cxn modelId="{885C7CE0-C1C4-4974-9137-D3D5B007A286}" type="presParOf" srcId="{5E3453B6-93F9-43B5-81C3-EF945AA21B67}" destId="{1B56A0E2-5F06-4282-8464-EF6D8DAC8C77}" srcOrd="1" destOrd="0" presId="urn:microsoft.com/office/officeart/2018/5/layout/IconCircleLabelList"/>
    <dgm:cxn modelId="{AF8D5282-1FD7-4E8B-BA1D-AB755321D66F}" type="presParOf" srcId="{5E3453B6-93F9-43B5-81C3-EF945AA21B67}" destId="{DA402588-D4FA-4335-A725-C56DC6CC854E}" srcOrd="2" destOrd="0" presId="urn:microsoft.com/office/officeart/2018/5/layout/IconCircleLabelList"/>
    <dgm:cxn modelId="{90F95F31-9AF5-42D2-98FC-921B06B4D6A2}" type="presParOf" srcId="{DA402588-D4FA-4335-A725-C56DC6CC854E}" destId="{A26B2256-0A9F-45E7-8FDA-80B6A83670BC}" srcOrd="0" destOrd="0" presId="urn:microsoft.com/office/officeart/2018/5/layout/IconCircleLabelList"/>
    <dgm:cxn modelId="{A45AF9BF-119E-4F75-B167-43DAFDE7DA2D}" type="presParOf" srcId="{DA402588-D4FA-4335-A725-C56DC6CC854E}" destId="{4211B331-77F9-4D57-83D8-69B7539F103A}" srcOrd="1" destOrd="0" presId="urn:microsoft.com/office/officeart/2018/5/layout/IconCircleLabelList"/>
    <dgm:cxn modelId="{6F45B09F-B228-4D57-991B-60DF240644A2}" type="presParOf" srcId="{DA402588-D4FA-4335-A725-C56DC6CC854E}" destId="{7C20F563-BFC9-44A8-95FA-B7875C014085}" srcOrd="2" destOrd="0" presId="urn:microsoft.com/office/officeart/2018/5/layout/IconCircleLabelList"/>
    <dgm:cxn modelId="{882F6D55-4E67-443E-848E-989E65A63590}" type="presParOf" srcId="{DA402588-D4FA-4335-A725-C56DC6CC854E}" destId="{A54F6F81-E2B7-4605-BB6B-531E0E40A7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353FE3-1EDB-4DEF-9566-49DD07C1BC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2A8668-F0A6-4792-A035-DBECA1EF184C}">
      <dgm:prSet/>
      <dgm:spPr/>
      <dgm:t>
        <a:bodyPr/>
        <a:lstStyle/>
        <a:p>
          <a:r>
            <a:rPr lang="en-US"/>
            <a:t>Someone analyzed the data.</a:t>
          </a:r>
        </a:p>
      </dgm:t>
    </dgm:pt>
    <dgm:pt modelId="{E78ED018-99C1-4FDC-97A7-949AED050A8B}" type="parTrans" cxnId="{12AB019A-8787-443F-B33D-2A4731957D18}">
      <dgm:prSet/>
      <dgm:spPr/>
      <dgm:t>
        <a:bodyPr/>
        <a:lstStyle/>
        <a:p>
          <a:endParaRPr lang="en-US"/>
        </a:p>
      </dgm:t>
    </dgm:pt>
    <dgm:pt modelId="{89FA9CBB-A654-4CB3-B031-0F9F5349735D}" type="sibTrans" cxnId="{12AB019A-8787-443F-B33D-2A4731957D18}">
      <dgm:prSet/>
      <dgm:spPr/>
      <dgm:t>
        <a:bodyPr/>
        <a:lstStyle/>
        <a:p>
          <a:endParaRPr lang="en-US"/>
        </a:p>
      </dgm:t>
    </dgm:pt>
    <dgm:pt modelId="{0264A757-4245-40D5-87B8-CC1D8DC064FF}">
      <dgm:prSet/>
      <dgm:spPr/>
      <dgm:t>
        <a:bodyPr/>
        <a:lstStyle/>
        <a:p>
          <a:r>
            <a:rPr lang="en-US"/>
            <a:t>Found something interesting or important.</a:t>
          </a:r>
        </a:p>
      </dgm:t>
    </dgm:pt>
    <dgm:pt modelId="{43EED096-C131-4F1B-A410-CEA7F2F2AE2D}" type="parTrans" cxnId="{5DEE0F73-2289-4ED0-A0C2-289E25D85647}">
      <dgm:prSet/>
      <dgm:spPr/>
      <dgm:t>
        <a:bodyPr/>
        <a:lstStyle/>
        <a:p>
          <a:endParaRPr lang="en-US"/>
        </a:p>
      </dgm:t>
    </dgm:pt>
    <dgm:pt modelId="{C8F12DF5-2A70-4805-BFAB-DCADF1CC3EF1}" type="sibTrans" cxnId="{5DEE0F73-2289-4ED0-A0C2-289E25D85647}">
      <dgm:prSet/>
      <dgm:spPr/>
      <dgm:t>
        <a:bodyPr/>
        <a:lstStyle/>
        <a:p>
          <a:endParaRPr lang="en-US"/>
        </a:p>
      </dgm:t>
    </dgm:pt>
    <dgm:pt modelId="{DCE0C980-2C81-4281-8B92-E382B264BAEE}">
      <dgm:prSet/>
      <dgm:spPr/>
      <dgm:t>
        <a:bodyPr/>
        <a:lstStyle/>
        <a:p>
          <a:r>
            <a:rPr lang="en-US"/>
            <a:t>Need to guide the viewer to the information.</a:t>
          </a:r>
        </a:p>
      </dgm:t>
    </dgm:pt>
    <dgm:pt modelId="{1B2E58E7-1AA7-421D-83F6-72A78894BD19}" type="parTrans" cxnId="{95693AD7-5ACA-48C4-8C0A-8D1517C6679E}">
      <dgm:prSet/>
      <dgm:spPr/>
      <dgm:t>
        <a:bodyPr/>
        <a:lstStyle/>
        <a:p>
          <a:endParaRPr lang="en-US"/>
        </a:p>
      </dgm:t>
    </dgm:pt>
    <dgm:pt modelId="{53E550CD-6703-4A15-98FB-A5A74926239E}" type="sibTrans" cxnId="{95693AD7-5ACA-48C4-8C0A-8D1517C6679E}">
      <dgm:prSet/>
      <dgm:spPr/>
      <dgm:t>
        <a:bodyPr/>
        <a:lstStyle/>
        <a:p>
          <a:endParaRPr lang="en-US"/>
        </a:p>
      </dgm:t>
    </dgm:pt>
    <dgm:pt modelId="{F77ED2F6-F4B8-4D59-9471-66405CF60F09}" type="pres">
      <dgm:prSet presAssocID="{2C353FE3-1EDB-4DEF-9566-49DD07C1BCB1}" presName="linear" presStyleCnt="0">
        <dgm:presLayoutVars>
          <dgm:animLvl val="lvl"/>
          <dgm:resizeHandles val="exact"/>
        </dgm:presLayoutVars>
      </dgm:prSet>
      <dgm:spPr/>
    </dgm:pt>
    <dgm:pt modelId="{32C1E082-DB5D-498F-A0C1-4B4ECDAC968B}" type="pres">
      <dgm:prSet presAssocID="{F62A8668-F0A6-4792-A035-DBECA1EF18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7353DD-A3CA-47EA-9B4D-638FAE31B94E}" type="pres">
      <dgm:prSet presAssocID="{89FA9CBB-A654-4CB3-B031-0F9F5349735D}" presName="spacer" presStyleCnt="0"/>
      <dgm:spPr/>
    </dgm:pt>
    <dgm:pt modelId="{AC37715F-CC43-43D0-B6BD-1EDCC24F689B}" type="pres">
      <dgm:prSet presAssocID="{0264A757-4245-40D5-87B8-CC1D8DC064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7ADFB-B5F1-4494-A995-AD7ABFD716D9}" type="pres">
      <dgm:prSet presAssocID="{C8F12DF5-2A70-4805-BFAB-DCADF1CC3EF1}" presName="spacer" presStyleCnt="0"/>
      <dgm:spPr/>
    </dgm:pt>
    <dgm:pt modelId="{B56943B4-277D-492F-A05C-F6387240FFF9}" type="pres">
      <dgm:prSet presAssocID="{DCE0C980-2C81-4281-8B92-E382B264BA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EE0F73-2289-4ED0-A0C2-289E25D85647}" srcId="{2C353FE3-1EDB-4DEF-9566-49DD07C1BCB1}" destId="{0264A757-4245-40D5-87B8-CC1D8DC064FF}" srcOrd="1" destOrd="0" parTransId="{43EED096-C131-4F1B-A410-CEA7F2F2AE2D}" sibTransId="{C8F12DF5-2A70-4805-BFAB-DCADF1CC3EF1}"/>
    <dgm:cxn modelId="{09F5DB98-695F-47E6-93FF-0046766FC470}" type="presOf" srcId="{DCE0C980-2C81-4281-8B92-E382B264BAEE}" destId="{B56943B4-277D-492F-A05C-F6387240FFF9}" srcOrd="0" destOrd="0" presId="urn:microsoft.com/office/officeart/2005/8/layout/vList2"/>
    <dgm:cxn modelId="{12AB019A-8787-443F-B33D-2A4731957D18}" srcId="{2C353FE3-1EDB-4DEF-9566-49DD07C1BCB1}" destId="{F62A8668-F0A6-4792-A035-DBECA1EF184C}" srcOrd="0" destOrd="0" parTransId="{E78ED018-99C1-4FDC-97A7-949AED050A8B}" sibTransId="{89FA9CBB-A654-4CB3-B031-0F9F5349735D}"/>
    <dgm:cxn modelId="{95693AD7-5ACA-48C4-8C0A-8D1517C6679E}" srcId="{2C353FE3-1EDB-4DEF-9566-49DD07C1BCB1}" destId="{DCE0C980-2C81-4281-8B92-E382B264BAEE}" srcOrd="2" destOrd="0" parTransId="{1B2E58E7-1AA7-421D-83F6-72A78894BD19}" sibTransId="{53E550CD-6703-4A15-98FB-A5A74926239E}"/>
    <dgm:cxn modelId="{21FE03EC-2153-42EF-A213-518F083FD52A}" type="presOf" srcId="{2C353FE3-1EDB-4DEF-9566-49DD07C1BCB1}" destId="{F77ED2F6-F4B8-4D59-9471-66405CF60F09}" srcOrd="0" destOrd="0" presId="urn:microsoft.com/office/officeart/2005/8/layout/vList2"/>
    <dgm:cxn modelId="{19A5C2F3-7A65-4123-A034-32F9DCC578E8}" type="presOf" srcId="{F62A8668-F0A6-4792-A035-DBECA1EF184C}" destId="{32C1E082-DB5D-498F-A0C1-4B4ECDAC968B}" srcOrd="0" destOrd="0" presId="urn:microsoft.com/office/officeart/2005/8/layout/vList2"/>
    <dgm:cxn modelId="{F86E2EF9-C8D6-4777-BAA4-4D046FE0A5C7}" type="presOf" srcId="{0264A757-4245-40D5-87B8-CC1D8DC064FF}" destId="{AC37715F-CC43-43D0-B6BD-1EDCC24F689B}" srcOrd="0" destOrd="0" presId="urn:microsoft.com/office/officeart/2005/8/layout/vList2"/>
    <dgm:cxn modelId="{BA1280DF-BC6E-4B92-ADB6-18B77AF430EF}" type="presParOf" srcId="{F77ED2F6-F4B8-4D59-9471-66405CF60F09}" destId="{32C1E082-DB5D-498F-A0C1-4B4ECDAC968B}" srcOrd="0" destOrd="0" presId="urn:microsoft.com/office/officeart/2005/8/layout/vList2"/>
    <dgm:cxn modelId="{AE09148E-8B38-4A23-BE87-D4FD2CA48910}" type="presParOf" srcId="{F77ED2F6-F4B8-4D59-9471-66405CF60F09}" destId="{C17353DD-A3CA-47EA-9B4D-638FAE31B94E}" srcOrd="1" destOrd="0" presId="urn:microsoft.com/office/officeart/2005/8/layout/vList2"/>
    <dgm:cxn modelId="{B7EEE351-34AF-4FCA-B238-BF2D3B2AAC26}" type="presParOf" srcId="{F77ED2F6-F4B8-4D59-9471-66405CF60F09}" destId="{AC37715F-CC43-43D0-B6BD-1EDCC24F689B}" srcOrd="2" destOrd="0" presId="urn:microsoft.com/office/officeart/2005/8/layout/vList2"/>
    <dgm:cxn modelId="{CE99B48F-6DEE-48C9-95D5-031B6DFE87C4}" type="presParOf" srcId="{F77ED2F6-F4B8-4D59-9471-66405CF60F09}" destId="{40F7ADFB-B5F1-4494-A995-AD7ABFD716D9}" srcOrd="3" destOrd="0" presId="urn:microsoft.com/office/officeart/2005/8/layout/vList2"/>
    <dgm:cxn modelId="{84ADFC0F-96CB-4BAE-AABD-B3626BE53926}" type="presParOf" srcId="{F77ED2F6-F4B8-4D59-9471-66405CF60F09}" destId="{B56943B4-277D-492F-A05C-F6387240FF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BECDFB5-1085-4933-AD36-2E3E9AD42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86CA57-7723-43F6-87EE-F4154A1C6AE7}">
      <dgm:prSet/>
      <dgm:spPr/>
      <dgm:t>
        <a:bodyPr/>
        <a:lstStyle/>
        <a:p>
          <a:r>
            <a:rPr lang="en-US"/>
            <a:t>Data stories</a:t>
          </a:r>
        </a:p>
      </dgm:t>
    </dgm:pt>
    <dgm:pt modelId="{0BCD7A96-BFF4-4A6E-9E17-BE8B61A19B15}" type="parTrans" cxnId="{0CFBD7F7-25BE-400B-A9D7-8944B02A6E04}">
      <dgm:prSet/>
      <dgm:spPr/>
      <dgm:t>
        <a:bodyPr/>
        <a:lstStyle/>
        <a:p>
          <a:endParaRPr lang="en-US"/>
        </a:p>
      </dgm:t>
    </dgm:pt>
    <dgm:pt modelId="{55AACA47-A1EE-4E46-B44C-DE919B681EED}" type="sibTrans" cxnId="{0CFBD7F7-25BE-400B-A9D7-8944B02A6E04}">
      <dgm:prSet/>
      <dgm:spPr/>
      <dgm:t>
        <a:bodyPr/>
        <a:lstStyle/>
        <a:p>
          <a:endParaRPr lang="en-US"/>
        </a:p>
      </dgm:t>
    </dgm:pt>
    <dgm:pt modelId="{D8551972-1D19-4ADB-9A80-8871EE708728}">
      <dgm:prSet/>
      <dgm:spPr/>
      <dgm:t>
        <a:bodyPr/>
        <a:lstStyle/>
        <a:p>
          <a:r>
            <a:rPr lang="en-US"/>
            <a:t>Data visualizations</a:t>
          </a:r>
        </a:p>
      </dgm:t>
    </dgm:pt>
    <dgm:pt modelId="{4DA6136D-4B18-4E21-93ED-C8CDCBDA2015}" type="parTrans" cxnId="{F5238853-D53C-4BF2-B7EC-6FC0C307EEA6}">
      <dgm:prSet/>
      <dgm:spPr/>
      <dgm:t>
        <a:bodyPr/>
        <a:lstStyle/>
        <a:p>
          <a:endParaRPr lang="en-US"/>
        </a:p>
      </dgm:t>
    </dgm:pt>
    <dgm:pt modelId="{CFA5553D-FBF9-44E3-B24D-14D0CEB6E98A}" type="sibTrans" cxnId="{F5238853-D53C-4BF2-B7EC-6FC0C307EEA6}">
      <dgm:prSet/>
      <dgm:spPr/>
      <dgm:t>
        <a:bodyPr/>
        <a:lstStyle/>
        <a:p>
          <a:endParaRPr lang="en-US"/>
        </a:p>
      </dgm:t>
    </dgm:pt>
    <dgm:pt modelId="{F49DC877-6796-415D-98D0-0708C7CC9F3B}" type="pres">
      <dgm:prSet presAssocID="{DBECDFB5-1085-4933-AD36-2E3E9AD42F0A}" presName="root" presStyleCnt="0">
        <dgm:presLayoutVars>
          <dgm:dir/>
          <dgm:resizeHandles val="exact"/>
        </dgm:presLayoutVars>
      </dgm:prSet>
      <dgm:spPr/>
    </dgm:pt>
    <dgm:pt modelId="{FE7A9B12-7FF5-4BCD-846E-CF677158811E}" type="pres">
      <dgm:prSet presAssocID="{6686CA57-7723-43F6-87EE-F4154A1C6AE7}" presName="compNode" presStyleCnt="0"/>
      <dgm:spPr/>
    </dgm:pt>
    <dgm:pt modelId="{8A786CB7-8273-44EF-849A-4BF616F60771}" type="pres">
      <dgm:prSet presAssocID="{6686CA57-7723-43F6-87EE-F4154A1C6AE7}" presName="bgRect" presStyleLbl="bgShp" presStyleIdx="0" presStyleCnt="2"/>
      <dgm:spPr/>
    </dgm:pt>
    <dgm:pt modelId="{AEB69740-270A-4F27-943C-EE427CC314C8}" type="pres">
      <dgm:prSet presAssocID="{6686CA57-7723-43F6-87EE-F4154A1C6A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3F3A42-DF28-46EA-8177-D52FA4EF16E4}" type="pres">
      <dgm:prSet presAssocID="{6686CA57-7723-43F6-87EE-F4154A1C6AE7}" presName="spaceRect" presStyleCnt="0"/>
      <dgm:spPr/>
    </dgm:pt>
    <dgm:pt modelId="{204E10AB-9E44-4E01-9295-0628D8288967}" type="pres">
      <dgm:prSet presAssocID="{6686CA57-7723-43F6-87EE-F4154A1C6AE7}" presName="parTx" presStyleLbl="revTx" presStyleIdx="0" presStyleCnt="2">
        <dgm:presLayoutVars>
          <dgm:chMax val="0"/>
          <dgm:chPref val="0"/>
        </dgm:presLayoutVars>
      </dgm:prSet>
      <dgm:spPr/>
    </dgm:pt>
    <dgm:pt modelId="{45B9BEBE-8CA1-479E-95D3-3B3F54C53322}" type="pres">
      <dgm:prSet presAssocID="{55AACA47-A1EE-4E46-B44C-DE919B681EED}" presName="sibTrans" presStyleCnt="0"/>
      <dgm:spPr/>
    </dgm:pt>
    <dgm:pt modelId="{AF5E5834-979D-4DDD-8CE5-9882DF3CE9FF}" type="pres">
      <dgm:prSet presAssocID="{D8551972-1D19-4ADB-9A80-8871EE708728}" presName="compNode" presStyleCnt="0"/>
      <dgm:spPr/>
    </dgm:pt>
    <dgm:pt modelId="{714AC168-C7BA-4227-B49B-24663B75D0A8}" type="pres">
      <dgm:prSet presAssocID="{D8551972-1D19-4ADB-9A80-8871EE708728}" presName="bgRect" presStyleLbl="bgShp" presStyleIdx="1" presStyleCnt="2"/>
      <dgm:spPr/>
    </dgm:pt>
    <dgm:pt modelId="{26266C82-CA72-4489-9C1B-50AFAF193A20}" type="pres">
      <dgm:prSet presAssocID="{D8551972-1D19-4ADB-9A80-8871EE7087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1E17F54-4C4A-4F0A-BD4B-5792939D0400}" type="pres">
      <dgm:prSet presAssocID="{D8551972-1D19-4ADB-9A80-8871EE708728}" presName="spaceRect" presStyleCnt="0"/>
      <dgm:spPr/>
    </dgm:pt>
    <dgm:pt modelId="{3716A42F-0536-4840-AB1E-30CC00A8DDE3}" type="pres">
      <dgm:prSet presAssocID="{D8551972-1D19-4ADB-9A80-8871EE7087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EE6D0D-6485-441A-A5FC-9A504BD145ED}" type="presOf" srcId="{6686CA57-7723-43F6-87EE-F4154A1C6AE7}" destId="{204E10AB-9E44-4E01-9295-0628D8288967}" srcOrd="0" destOrd="0" presId="urn:microsoft.com/office/officeart/2018/2/layout/IconVerticalSolidList"/>
    <dgm:cxn modelId="{F5238853-D53C-4BF2-B7EC-6FC0C307EEA6}" srcId="{DBECDFB5-1085-4933-AD36-2E3E9AD42F0A}" destId="{D8551972-1D19-4ADB-9A80-8871EE708728}" srcOrd="1" destOrd="0" parTransId="{4DA6136D-4B18-4E21-93ED-C8CDCBDA2015}" sibTransId="{CFA5553D-FBF9-44E3-B24D-14D0CEB6E98A}"/>
    <dgm:cxn modelId="{FEC1288E-4B0E-44E1-ACEC-8523A5E40046}" type="presOf" srcId="{D8551972-1D19-4ADB-9A80-8871EE708728}" destId="{3716A42F-0536-4840-AB1E-30CC00A8DDE3}" srcOrd="0" destOrd="0" presId="urn:microsoft.com/office/officeart/2018/2/layout/IconVerticalSolidList"/>
    <dgm:cxn modelId="{5FEEA49A-0639-4AD7-A535-602B7246ADB2}" type="presOf" srcId="{DBECDFB5-1085-4933-AD36-2E3E9AD42F0A}" destId="{F49DC877-6796-415D-98D0-0708C7CC9F3B}" srcOrd="0" destOrd="0" presId="urn:microsoft.com/office/officeart/2018/2/layout/IconVerticalSolidList"/>
    <dgm:cxn modelId="{0CFBD7F7-25BE-400B-A9D7-8944B02A6E04}" srcId="{DBECDFB5-1085-4933-AD36-2E3E9AD42F0A}" destId="{6686CA57-7723-43F6-87EE-F4154A1C6AE7}" srcOrd="0" destOrd="0" parTransId="{0BCD7A96-BFF4-4A6E-9E17-BE8B61A19B15}" sibTransId="{55AACA47-A1EE-4E46-B44C-DE919B681EED}"/>
    <dgm:cxn modelId="{5F7C4DFF-A9E6-4951-97E3-33B8149D2A23}" type="presParOf" srcId="{F49DC877-6796-415D-98D0-0708C7CC9F3B}" destId="{FE7A9B12-7FF5-4BCD-846E-CF677158811E}" srcOrd="0" destOrd="0" presId="urn:microsoft.com/office/officeart/2018/2/layout/IconVerticalSolidList"/>
    <dgm:cxn modelId="{B93BB0F1-3D17-47BA-841B-66CB4C094765}" type="presParOf" srcId="{FE7A9B12-7FF5-4BCD-846E-CF677158811E}" destId="{8A786CB7-8273-44EF-849A-4BF616F60771}" srcOrd="0" destOrd="0" presId="urn:microsoft.com/office/officeart/2018/2/layout/IconVerticalSolidList"/>
    <dgm:cxn modelId="{D88E0F45-0FD7-4C55-8B1F-BF79D296BA39}" type="presParOf" srcId="{FE7A9B12-7FF5-4BCD-846E-CF677158811E}" destId="{AEB69740-270A-4F27-943C-EE427CC314C8}" srcOrd="1" destOrd="0" presId="urn:microsoft.com/office/officeart/2018/2/layout/IconVerticalSolidList"/>
    <dgm:cxn modelId="{9E633ABC-6177-4E5D-9B43-AE07012BFE1A}" type="presParOf" srcId="{FE7A9B12-7FF5-4BCD-846E-CF677158811E}" destId="{7A3F3A42-DF28-46EA-8177-D52FA4EF16E4}" srcOrd="2" destOrd="0" presId="urn:microsoft.com/office/officeart/2018/2/layout/IconVerticalSolidList"/>
    <dgm:cxn modelId="{8838007A-AABB-4CD3-9F59-177453CF692F}" type="presParOf" srcId="{FE7A9B12-7FF5-4BCD-846E-CF677158811E}" destId="{204E10AB-9E44-4E01-9295-0628D8288967}" srcOrd="3" destOrd="0" presId="urn:microsoft.com/office/officeart/2018/2/layout/IconVerticalSolidList"/>
    <dgm:cxn modelId="{FE178A6E-EA9D-4FFA-886F-3198FF8325AC}" type="presParOf" srcId="{F49DC877-6796-415D-98D0-0708C7CC9F3B}" destId="{45B9BEBE-8CA1-479E-95D3-3B3F54C53322}" srcOrd="1" destOrd="0" presId="urn:microsoft.com/office/officeart/2018/2/layout/IconVerticalSolidList"/>
    <dgm:cxn modelId="{C4442007-E6DA-4DE2-811C-C5A7D20F53DD}" type="presParOf" srcId="{F49DC877-6796-415D-98D0-0708C7CC9F3B}" destId="{AF5E5834-979D-4DDD-8CE5-9882DF3CE9FF}" srcOrd="2" destOrd="0" presId="urn:microsoft.com/office/officeart/2018/2/layout/IconVerticalSolidList"/>
    <dgm:cxn modelId="{D260FB6C-2E9F-4AA8-9FC2-AF278A39E9D4}" type="presParOf" srcId="{AF5E5834-979D-4DDD-8CE5-9882DF3CE9FF}" destId="{714AC168-C7BA-4227-B49B-24663B75D0A8}" srcOrd="0" destOrd="0" presId="urn:microsoft.com/office/officeart/2018/2/layout/IconVerticalSolidList"/>
    <dgm:cxn modelId="{BE9E56CB-9CC9-448D-A3AB-18052E6D60D1}" type="presParOf" srcId="{AF5E5834-979D-4DDD-8CE5-9882DF3CE9FF}" destId="{26266C82-CA72-4489-9C1B-50AFAF193A20}" srcOrd="1" destOrd="0" presId="urn:microsoft.com/office/officeart/2018/2/layout/IconVerticalSolidList"/>
    <dgm:cxn modelId="{F5522B53-22A2-464F-A793-0770EB6C1C06}" type="presParOf" srcId="{AF5E5834-979D-4DDD-8CE5-9882DF3CE9FF}" destId="{C1E17F54-4C4A-4F0A-BD4B-5792939D0400}" srcOrd="2" destOrd="0" presId="urn:microsoft.com/office/officeart/2018/2/layout/IconVerticalSolidList"/>
    <dgm:cxn modelId="{23AF9429-C90A-464C-94BE-155050F16666}" type="presParOf" srcId="{AF5E5834-979D-4DDD-8CE5-9882DF3CE9FF}" destId="{3716A42F-0536-4840-AB1E-30CC00A8D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767D854-0BF7-4FA7-8812-AEC7A0AF73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5D2508-3C93-40EA-B1F2-5D02C603D5EF}">
      <dgm:prSet/>
      <dgm:spPr/>
      <dgm:t>
        <a:bodyPr/>
        <a:lstStyle/>
        <a:p>
          <a:pPr>
            <a:defRPr cap="all"/>
          </a:pPr>
          <a:r>
            <a:rPr lang="en-US"/>
            <a:t>Why?</a:t>
          </a:r>
        </a:p>
      </dgm:t>
    </dgm:pt>
    <dgm:pt modelId="{B70A1CB4-1A0A-4AC2-9D40-FF703C21FA70}" type="parTrans" cxnId="{1FDF76FA-4F87-4A9B-9BA7-C8C57037414C}">
      <dgm:prSet/>
      <dgm:spPr/>
      <dgm:t>
        <a:bodyPr/>
        <a:lstStyle/>
        <a:p>
          <a:endParaRPr lang="en-US"/>
        </a:p>
      </dgm:t>
    </dgm:pt>
    <dgm:pt modelId="{31DAEBC7-E242-4F83-8A8C-2A417379F5ED}" type="sibTrans" cxnId="{1FDF76FA-4F87-4A9B-9BA7-C8C57037414C}">
      <dgm:prSet/>
      <dgm:spPr/>
      <dgm:t>
        <a:bodyPr/>
        <a:lstStyle/>
        <a:p>
          <a:endParaRPr lang="en-US"/>
        </a:p>
      </dgm:t>
    </dgm:pt>
    <dgm:pt modelId="{8940A631-7659-466D-A4DD-052EDE36532C}">
      <dgm:prSet/>
      <dgm:spPr/>
      <dgm:t>
        <a:bodyPr/>
        <a:lstStyle/>
        <a:p>
          <a:pPr>
            <a:defRPr cap="all"/>
          </a:pPr>
          <a:r>
            <a:rPr lang="en-US"/>
            <a:t>Why create the dashboard?</a:t>
          </a:r>
        </a:p>
      </dgm:t>
    </dgm:pt>
    <dgm:pt modelId="{CC0B032F-C54C-4BF7-A6F5-20035D94F55F}" type="parTrans" cxnId="{6E246872-044B-4892-98CB-12B8A472E8AA}">
      <dgm:prSet/>
      <dgm:spPr/>
      <dgm:t>
        <a:bodyPr/>
        <a:lstStyle/>
        <a:p>
          <a:endParaRPr lang="en-US"/>
        </a:p>
      </dgm:t>
    </dgm:pt>
    <dgm:pt modelId="{21E58FB6-3D96-4C89-8373-7F618CC81750}" type="sibTrans" cxnId="{6E246872-044B-4892-98CB-12B8A472E8AA}">
      <dgm:prSet/>
      <dgm:spPr/>
      <dgm:t>
        <a:bodyPr/>
        <a:lstStyle/>
        <a:p>
          <a:endParaRPr lang="en-US"/>
        </a:p>
      </dgm:t>
    </dgm:pt>
    <dgm:pt modelId="{884850EE-6093-4436-913F-7CD70F4366D3}">
      <dgm:prSet/>
      <dgm:spPr/>
      <dgm:t>
        <a:bodyPr/>
        <a:lstStyle/>
        <a:p>
          <a:pPr>
            <a:defRPr cap="all"/>
          </a:pPr>
          <a:r>
            <a:rPr lang="en-US"/>
            <a:t>Why does it exist?</a:t>
          </a:r>
        </a:p>
      </dgm:t>
    </dgm:pt>
    <dgm:pt modelId="{821E5478-1405-4835-A9C1-CAD875B34452}" type="parTrans" cxnId="{4FB98F3A-412C-4C2D-A4AA-7127FB70503D}">
      <dgm:prSet/>
      <dgm:spPr/>
      <dgm:t>
        <a:bodyPr/>
        <a:lstStyle/>
        <a:p>
          <a:endParaRPr lang="en-US"/>
        </a:p>
      </dgm:t>
    </dgm:pt>
    <dgm:pt modelId="{98090605-5428-4F79-BBDF-C1EDB16C1667}" type="sibTrans" cxnId="{4FB98F3A-412C-4C2D-A4AA-7127FB70503D}">
      <dgm:prSet/>
      <dgm:spPr/>
      <dgm:t>
        <a:bodyPr/>
        <a:lstStyle/>
        <a:p>
          <a:endParaRPr lang="en-US"/>
        </a:p>
      </dgm:t>
    </dgm:pt>
    <dgm:pt modelId="{44092A70-9DB1-4021-BFE4-221FB24A2F0E}" type="pres">
      <dgm:prSet presAssocID="{A767D854-0BF7-4FA7-8812-AEC7A0AF739D}" presName="linear" presStyleCnt="0">
        <dgm:presLayoutVars>
          <dgm:dir/>
          <dgm:animLvl val="lvl"/>
          <dgm:resizeHandles val="exact"/>
        </dgm:presLayoutVars>
      </dgm:prSet>
      <dgm:spPr/>
    </dgm:pt>
    <dgm:pt modelId="{395DCBC9-0A23-439A-9212-838320EA500B}" type="pres">
      <dgm:prSet presAssocID="{715D2508-3C93-40EA-B1F2-5D02C603D5EF}" presName="parentLin" presStyleCnt="0"/>
      <dgm:spPr/>
    </dgm:pt>
    <dgm:pt modelId="{5A3A8CFF-BE2E-451B-A748-BBE4F51EAE4C}" type="pres">
      <dgm:prSet presAssocID="{715D2508-3C93-40EA-B1F2-5D02C603D5EF}" presName="parentLeftMargin" presStyleLbl="node1" presStyleIdx="0" presStyleCnt="3"/>
      <dgm:spPr/>
    </dgm:pt>
    <dgm:pt modelId="{F5EF2DE0-51C9-4957-8934-31DB351027C6}" type="pres">
      <dgm:prSet presAssocID="{715D2508-3C93-40EA-B1F2-5D02C603D5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B410E9-F945-4DF5-AC5A-7CED8CA1DCF3}" type="pres">
      <dgm:prSet presAssocID="{715D2508-3C93-40EA-B1F2-5D02C603D5EF}" presName="negativeSpace" presStyleCnt="0"/>
      <dgm:spPr/>
    </dgm:pt>
    <dgm:pt modelId="{4187665D-8FD3-4F02-BAE2-12A3C726C6A8}" type="pres">
      <dgm:prSet presAssocID="{715D2508-3C93-40EA-B1F2-5D02C603D5EF}" presName="childText" presStyleLbl="conFgAcc1" presStyleIdx="0" presStyleCnt="3">
        <dgm:presLayoutVars>
          <dgm:bulletEnabled val="1"/>
        </dgm:presLayoutVars>
      </dgm:prSet>
      <dgm:spPr/>
    </dgm:pt>
    <dgm:pt modelId="{4267971B-E11D-4341-A728-2B4DA8605636}" type="pres">
      <dgm:prSet presAssocID="{31DAEBC7-E242-4F83-8A8C-2A417379F5ED}" presName="spaceBetweenRectangles" presStyleCnt="0"/>
      <dgm:spPr/>
    </dgm:pt>
    <dgm:pt modelId="{4931B7BC-C123-445D-89D3-1A6755EC2002}" type="pres">
      <dgm:prSet presAssocID="{8940A631-7659-466D-A4DD-052EDE36532C}" presName="parentLin" presStyleCnt="0"/>
      <dgm:spPr/>
    </dgm:pt>
    <dgm:pt modelId="{8B7CB1C5-E0F2-4846-8AE4-22B186FC181F}" type="pres">
      <dgm:prSet presAssocID="{8940A631-7659-466D-A4DD-052EDE36532C}" presName="parentLeftMargin" presStyleLbl="node1" presStyleIdx="0" presStyleCnt="3"/>
      <dgm:spPr/>
    </dgm:pt>
    <dgm:pt modelId="{A6B359D0-21FD-462A-8C26-B0990325A32A}" type="pres">
      <dgm:prSet presAssocID="{8940A631-7659-466D-A4DD-052EDE3653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D1B3D4-A97F-43B6-BCD4-9D2AD43467C5}" type="pres">
      <dgm:prSet presAssocID="{8940A631-7659-466D-A4DD-052EDE36532C}" presName="negativeSpace" presStyleCnt="0"/>
      <dgm:spPr/>
    </dgm:pt>
    <dgm:pt modelId="{24FC2BA9-4FE7-469D-9B75-B6DB5A2A5AF6}" type="pres">
      <dgm:prSet presAssocID="{8940A631-7659-466D-A4DD-052EDE36532C}" presName="childText" presStyleLbl="conFgAcc1" presStyleIdx="1" presStyleCnt="3">
        <dgm:presLayoutVars>
          <dgm:bulletEnabled val="1"/>
        </dgm:presLayoutVars>
      </dgm:prSet>
      <dgm:spPr/>
    </dgm:pt>
    <dgm:pt modelId="{B21DC861-DA2B-40D3-941B-B0F1DDE0A810}" type="pres">
      <dgm:prSet presAssocID="{21E58FB6-3D96-4C89-8373-7F618CC81750}" presName="spaceBetweenRectangles" presStyleCnt="0"/>
      <dgm:spPr/>
    </dgm:pt>
    <dgm:pt modelId="{7C1911AD-2070-41B5-BF8E-D173F266D84B}" type="pres">
      <dgm:prSet presAssocID="{884850EE-6093-4436-913F-7CD70F4366D3}" presName="parentLin" presStyleCnt="0"/>
      <dgm:spPr/>
    </dgm:pt>
    <dgm:pt modelId="{9E7E7219-E963-4509-9B7F-A84F0941A443}" type="pres">
      <dgm:prSet presAssocID="{884850EE-6093-4436-913F-7CD70F4366D3}" presName="parentLeftMargin" presStyleLbl="node1" presStyleIdx="1" presStyleCnt="3"/>
      <dgm:spPr/>
    </dgm:pt>
    <dgm:pt modelId="{F0113705-E052-4D2D-BA0D-19FB891361CC}" type="pres">
      <dgm:prSet presAssocID="{884850EE-6093-4436-913F-7CD70F436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68BAC7-86E1-4F01-ADCE-DA321BC541D6}" type="pres">
      <dgm:prSet presAssocID="{884850EE-6093-4436-913F-7CD70F4366D3}" presName="negativeSpace" presStyleCnt="0"/>
      <dgm:spPr/>
    </dgm:pt>
    <dgm:pt modelId="{51381C36-749F-4EB4-A40C-50BB181F51DB}" type="pres">
      <dgm:prSet presAssocID="{884850EE-6093-4436-913F-7CD70F436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B98F3A-412C-4C2D-A4AA-7127FB70503D}" srcId="{A767D854-0BF7-4FA7-8812-AEC7A0AF739D}" destId="{884850EE-6093-4436-913F-7CD70F4366D3}" srcOrd="2" destOrd="0" parTransId="{821E5478-1405-4835-A9C1-CAD875B34452}" sibTransId="{98090605-5428-4F79-BBDF-C1EDB16C1667}"/>
    <dgm:cxn modelId="{321B2F3E-65F8-433D-9B4C-3338F30F8D83}" type="presOf" srcId="{884850EE-6093-4436-913F-7CD70F4366D3}" destId="{F0113705-E052-4D2D-BA0D-19FB891361CC}" srcOrd="1" destOrd="0" presId="urn:microsoft.com/office/officeart/2005/8/layout/list1"/>
    <dgm:cxn modelId="{79638067-F8C4-4409-9F32-F6BFF637E7D9}" type="presOf" srcId="{8940A631-7659-466D-A4DD-052EDE36532C}" destId="{A6B359D0-21FD-462A-8C26-B0990325A32A}" srcOrd="1" destOrd="0" presId="urn:microsoft.com/office/officeart/2005/8/layout/list1"/>
    <dgm:cxn modelId="{6E246872-044B-4892-98CB-12B8A472E8AA}" srcId="{A767D854-0BF7-4FA7-8812-AEC7A0AF739D}" destId="{8940A631-7659-466D-A4DD-052EDE36532C}" srcOrd="1" destOrd="0" parTransId="{CC0B032F-C54C-4BF7-A6F5-20035D94F55F}" sibTransId="{21E58FB6-3D96-4C89-8373-7F618CC81750}"/>
    <dgm:cxn modelId="{65FE3092-3348-4837-BD29-C8DB9B8A086A}" type="presOf" srcId="{715D2508-3C93-40EA-B1F2-5D02C603D5EF}" destId="{F5EF2DE0-51C9-4957-8934-31DB351027C6}" srcOrd="1" destOrd="0" presId="urn:microsoft.com/office/officeart/2005/8/layout/list1"/>
    <dgm:cxn modelId="{5F04DCA7-72AC-4E34-A436-CE62B9DF807F}" type="presOf" srcId="{8940A631-7659-466D-A4DD-052EDE36532C}" destId="{8B7CB1C5-E0F2-4846-8AE4-22B186FC181F}" srcOrd="0" destOrd="0" presId="urn:microsoft.com/office/officeart/2005/8/layout/list1"/>
    <dgm:cxn modelId="{B89E98BB-2223-490B-AEFE-8D87B55B0CED}" type="presOf" srcId="{884850EE-6093-4436-913F-7CD70F4366D3}" destId="{9E7E7219-E963-4509-9B7F-A84F0941A443}" srcOrd="0" destOrd="0" presId="urn:microsoft.com/office/officeart/2005/8/layout/list1"/>
    <dgm:cxn modelId="{9070FBC4-BE31-4532-A718-50D14DB980A0}" type="presOf" srcId="{715D2508-3C93-40EA-B1F2-5D02C603D5EF}" destId="{5A3A8CFF-BE2E-451B-A748-BBE4F51EAE4C}" srcOrd="0" destOrd="0" presId="urn:microsoft.com/office/officeart/2005/8/layout/list1"/>
    <dgm:cxn modelId="{B197BACC-8B8D-461C-922C-D1E3FE381EAC}" type="presOf" srcId="{A767D854-0BF7-4FA7-8812-AEC7A0AF739D}" destId="{44092A70-9DB1-4021-BFE4-221FB24A2F0E}" srcOrd="0" destOrd="0" presId="urn:microsoft.com/office/officeart/2005/8/layout/list1"/>
    <dgm:cxn modelId="{1FDF76FA-4F87-4A9B-9BA7-C8C57037414C}" srcId="{A767D854-0BF7-4FA7-8812-AEC7A0AF739D}" destId="{715D2508-3C93-40EA-B1F2-5D02C603D5EF}" srcOrd="0" destOrd="0" parTransId="{B70A1CB4-1A0A-4AC2-9D40-FF703C21FA70}" sibTransId="{31DAEBC7-E242-4F83-8A8C-2A417379F5ED}"/>
    <dgm:cxn modelId="{2BCB3103-9E05-4A74-9D0A-53C10F29FD3B}" type="presParOf" srcId="{44092A70-9DB1-4021-BFE4-221FB24A2F0E}" destId="{395DCBC9-0A23-439A-9212-838320EA500B}" srcOrd="0" destOrd="0" presId="urn:microsoft.com/office/officeart/2005/8/layout/list1"/>
    <dgm:cxn modelId="{0FFEE1E5-4836-4D4F-9875-440F1508F553}" type="presParOf" srcId="{395DCBC9-0A23-439A-9212-838320EA500B}" destId="{5A3A8CFF-BE2E-451B-A748-BBE4F51EAE4C}" srcOrd="0" destOrd="0" presId="urn:microsoft.com/office/officeart/2005/8/layout/list1"/>
    <dgm:cxn modelId="{69B6259F-74C4-4E0F-A1D6-A7E9429E30CD}" type="presParOf" srcId="{395DCBC9-0A23-439A-9212-838320EA500B}" destId="{F5EF2DE0-51C9-4957-8934-31DB351027C6}" srcOrd="1" destOrd="0" presId="urn:microsoft.com/office/officeart/2005/8/layout/list1"/>
    <dgm:cxn modelId="{18A64987-96E0-4C22-83B3-91FF97F26311}" type="presParOf" srcId="{44092A70-9DB1-4021-BFE4-221FB24A2F0E}" destId="{25B410E9-F945-4DF5-AC5A-7CED8CA1DCF3}" srcOrd="1" destOrd="0" presId="urn:microsoft.com/office/officeart/2005/8/layout/list1"/>
    <dgm:cxn modelId="{5D24F541-9181-4917-863C-0F7B65A10235}" type="presParOf" srcId="{44092A70-9DB1-4021-BFE4-221FB24A2F0E}" destId="{4187665D-8FD3-4F02-BAE2-12A3C726C6A8}" srcOrd="2" destOrd="0" presId="urn:microsoft.com/office/officeart/2005/8/layout/list1"/>
    <dgm:cxn modelId="{1C2133C9-EFDD-491C-B66C-732EDE56FFD0}" type="presParOf" srcId="{44092A70-9DB1-4021-BFE4-221FB24A2F0E}" destId="{4267971B-E11D-4341-A728-2B4DA8605636}" srcOrd="3" destOrd="0" presId="urn:microsoft.com/office/officeart/2005/8/layout/list1"/>
    <dgm:cxn modelId="{1FC7DFB6-C9CC-43CC-BBE0-DB4BE7D6280F}" type="presParOf" srcId="{44092A70-9DB1-4021-BFE4-221FB24A2F0E}" destId="{4931B7BC-C123-445D-89D3-1A6755EC2002}" srcOrd="4" destOrd="0" presId="urn:microsoft.com/office/officeart/2005/8/layout/list1"/>
    <dgm:cxn modelId="{064B70A1-B7E3-4261-85A8-F03248A6862F}" type="presParOf" srcId="{4931B7BC-C123-445D-89D3-1A6755EC2002}" destId="{8B7CB1C5-E0F2-4846-8AE4-22B186FC181F}" srcOrd="0" destOrd="0" presId="urn:microsoft.com/office/officeart/2005/8/layout/list1"/>
    <dgm:cxn modelId="{137465C3-C754-4FF4-A7D2-675199775C08}" type="presParOf" srcId="{4931B7BC-C123-445D-89D3-1A6755EC2002}" destId="{A6B359D0-21FD-462A-8C26-B0990325A32A}" srcOrd="1" destOrd="0" presId="urn:microsoft.com/office/officeart/2005/8/layout/list1"/>
    <dgm:cxn modelId="{FA997A6A-2D00-4CAE-9D89-6A783B4EB2F2}" type="presParOf" srcId="{44092A70-9DB1-4021-BFE4-221FB24A2F0E}" destId="{89D1B3D4-A97F-43B6-BCD4-9D2AD43467C5}" srcOrd="5" destOrd="0" presId="urn:microsoft.com/office/officeart/2005/8/layout/list1"/>
    <dgm:cxn modelId="{DFA6D0FD-0F15-4710-8FAB-A607DE09A772}" type="presParOf" srcId="{44092A70-9DB1-4021-BFE4-221FB24A2F0E}" destId="{24FC2BA9-4FE7-469D-9B75-B6DB5A2A5AF6}" srcOrd="6" destOrd="0" presId="urn:microsoft.com/office/officeart/2005/8/layout/list1"/>
    <dgm:cxn modelId="{C3838DB4-A071-4333-B753-7C52ECA70B6F}" type="presParOf" srcId="{44092A70-9DB1-4021-BFE4-221FB24A2F0E}" destId="{B21DC861-DA2B-40D3-941B-B0F1DDE0A810}" srcOrd="7" destOrd="0" presId="urn:microsoft.com/office/officeart/2005/8/layout/list1"/>
    <dgm:cxn modelId="{F00BEE3B-8788-4E6A-8414-EEF72C076EA9}" type="presParOf" srcId="{44092A70-9DB1-4021-BFE4-221FB24A2F0E}" destId="{7C1911AD-2070-41B5-BF8E-D173F266D84B}" srcOrd="8" destOrd="0" presId="urn:microsoft.com/office/officeart/2005/8/layout/list1"/>
    <dgm:cxn modelId="{D4657A96-027A-4486-89C1-E6E203578551}" type="presParOf" srcId="{7C1911AD-2070-41B5-BF8E-D173F266D84B}" destId="{9E7E7219-E963-4509-9B7F-A84F0941A443}" srcOrd="0" destOrd="0" presId="urn:microsoft.com/office/officeart/2005/8/layout/list1"/>
    <dgm:cxn modelId="{B0FFA38C-C4A9-45FD-9D46-0A68A6F75D83}" type="presParOf" srcId="{7C1911AD-2070-41B5-BF8E-D173F266D84B}" destId="{F0113705-E052-4D2D-BA0D-19FB891361CC}" srcOrd="1" destOrd="0" presId="urn:microsoft.com/office/officeart/2005/8/layout/list1"/>
    <dgm:cxn modelId="{03B81817-C109-4BB2-9B7A-B77421C8BAE7}" type="presParOf" srcId="{44092A70-9DB1-4021-BFE4-221FB24A2F0E}" destId="{7A68BAC7-86E1-4F01-ADCE-DA321BC541D6}" srcOrd="9" destOrd="0" presId="urn:microsoft.com/office/officeart/2005/8/layout/list1"/>
    <dgm:cxn modelId="{4C7820AF-8D1D-49F0-BB71-2ECF7940D216}" type="presParOf" srcId="{44092A70-9DB1-4021-BFE4-221FB24A2F0E}" destId="{51381C36-749F-4EB4-A40C-50BB181F51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592CA6D-FDF3-4F56-B9DF-F57BB3C198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6F040B-46E6-49E5-9466-E5F6D68C3626}">
      <dgm:prSet/>
      <dgm:spPr/>
      <dgm:t>
        <a:bodyPr/>
        <a:lstStyle/>
        <a:p>
          <a:r>
            <a:rPr lang="en-US" b="1"/>
            <a:t>For a single dashboard</a:t>
          </a:r>
          <a:endParaRPr lang="en-US"/>
        </a:p>
      </dgm:t>
    </dgm:pt>
    <dgm:pt modelId="{AB1112B7-3C15-488C-A60D-1BD8EAC2AD29}" type="parTrans" cxnId="{84419A41-96F2-45B8-AFDF-697A5533F516}">
      <dgm:prSet/>
      <dgm:spPr/>
      <dgm:t>
        <a:bodyPr/>
        <a:lstStyle/>
        <a:p>
          <a:endParaRPr lang="en-US"/>
        </a:p>
      </dgm:t>
    </dgm:pt>
    <dgm:pt modelId="{F7C37DC1-4C5A-4CF9-B69E-636C5151DBFD}" type="sibTrans" cxnId="{84419A41-96F2-45B8-AFDF-697A5533F516}">
      <dgm:prSet/>
      <dgm:spPr/>
      <dgm:t>
        <a:bodyPr/>
        <a:lstStyle/>
        <a:p>
          <a:endParaRPr lang="en-US"/>
        </a:p>
      </dgm:t>
    </dgm:pt>
    <dgm:pt modelId="{316912A5-5229-4C31-A321-8DCF0EDB3F5E}">
      <dgm:prSet/>
      <dgm:spPr/>
      <dgm:t>
        <a:bodyPr/>
        <a:lstStyle/>
        <a:p>
          <a:r>
            <a:rPr lang="en-US"/>
            <a:t>Good titles set the scene.</a:t>
          </a:r>
        </a:p>
      </dgm:t>
    </dgm:pt>
    <dgm:pt modelId="{FAB1C279-D029-4DF5-952B-1208D598E490}" type="parTrans" cxnId="{B8D4AECE-8757-47B0-8F0A-B1717018D9D3}">
      <dgm:prSet/>
      <dgm:spPr/>
      <dgm:t>
        <a:bodyPr/>
        <a:lstStyle/>
        <a:p>
          <a:endParaRPr lang="en-US"/>
        </a:p>
      </dgm:t>
    </dgm:pt>
    <dgm:pt modelId="{6A5EC381-73BF-4F59-AEA6-3C2A12C29D0D}" type="sibTrans" cxnId="{B8D4AECE-8757-47B0-8F0A-B1717018D9D3}">
      <dgm:prSet/>
      <dgm:spPr/>
      <dgm:t>
        <a:bodyPr/>
        <a:lstStyle/>
        <a:p>
          <a:endParaRPr lang="en-US"/>
        </a:p>
      </dgm:t>
    </dgm:pt>
    <dgm:pt modelId="{7020024E-E003-4956-9F26-B18C1381CDCD}">
      <dgm:prSet/>
      <dgm:spPr/>
      <dgm:t>
        <a:bodyPr/>
        <a:lstStyle/>
        <a:p>
          <a:r>
            <a:rPr lang="en-US"/>
            <a:t>Start with high-level details.</a:t>
          </a:r>
        </a:p>
      </dgm:t>
    </dgm:pt>
    <dgm:pt modelId="{64696035-563A-4F7A-A2CC-55446A587513}" type="parTrans" cxnId="{1435885F-CDC4-47A0-9042-FDD41ACEBE6C}">
      <dgm:prSet/>
      <dgm:spPr/>
      <dgm:t>
        <a:bodyPr/>
        <a:lstStyle/>
        <a:p>
          <a:endParaRPr lang="en-US"/>
        </a:p>
      </dgm:t>
    </dgm:pt>
    <dgm:pt modelId="{11DB8F10-EE6C-4819-8645-B5EFCE156FCB}" type="sibTrans" cxnId="{1435885F-CDC4-47A0-9042-FDD41ACEBE6C}">
      <dgm:prSet/>
      <dgm:spPr/>
      <dgm:t>
        <a:bodyPr/>
        <a:lstStyle/>
        <a:p>
          <a:endParaRPr lang="en-US"/>
        </a:p>
      </dgm:t>
    </dgm:pt>
    <dgm:pt modelId="{1C5FAE8F-19C1-4E5F-8072-750A13AA75D3}">
      <dgm:prSet/>
      <dgm:spPr/>
      <dgm:t>
        <a:bodyPr/>
        <a:lstStyle/>
        <a:p>
          <a:r>
            <a:rPr lang="en-US"/>
            <a:t>Drill down into more depth.</a:t>
          </a:r>
        </a:p>
      </dgm:t>
    </dgm:pt>
    <dgm:pt modelId="{33D98AB4-5499-4ADA-A986-12D54A1F2F0B}" type="parTrans" cxnId="{E11DC044-1EDB-4F2D-AF03-98D9341E96D2}">
      <dgm:prSet/>
      <dgm:spPr/>
      <dgm:t>
        <a:bodyPr/>
        <a:lstStyle/>
        <a:p>
          <a:endParaRPr lang="en-US"/>
        </a:p>
      </dgm:t>
    </dgm:pt>
    <dgm:pt modelId="{C1D5918F-31F7-4EA3-9DFC-A32099714515}" type="sibTrans" cxnId="{E11DC044-1EDB-4F2D-AF03-98D9341E96D2}">
      <dgm:prSet/>
      <dgm:spPr/>
      <dgm:t>
        <a:bodyPr/>
        <a:lstStyle/>
        <a:p>
          <a:endParaRPr lang="en-US"/>
        </a:p>
      </dgm:t>
    </dgm:pt>
    <dgm:pt modelId="{AF54356E-BC9D-4C66-AE74-80696B81267E}">
      <dgm:prSet/>
      <dgm:spPr/>
      <dgm:t>
        <a:bodyPr/>
        <a:lstStyle/>
        <a:p>
          <a:r>
            <a:rPr lang="en-US"/>
            <a:t>Use actions to uncover items of interest.</a:t>
          </a:r>
        </a:p>
      </dgm:t>
    </dgm:pt>
    <dgm:pt modelId="{283ECBBF-6C96-4128-A19B-64B8DC2C7758}" type="parTrans" cxnId="{524865D4-68B2-48CA-A32D-BFDFEC2DA695}">
      <dgm:prSet/>
      <dgm:spPr/>
      <dgm:t>
        <a:bodyPr/>
        <a:lstStyle/>
        <a:p>
          <a:endParaRPr lang="en-US"/>
        </a:p>
      </dgm:t>
    </dgm:pt>
    <dgm:pt modelId="{BE253246-3B68-4BFC-B154-FC463C994397}" type="sibTrans" cxnId="{524865D4-68B2-48CA-A32D-BFDFEC2DA695}">
      <dgm:prSet/>
      <dgm:spPr/>
      <dgm:t>
        <a:bodyPr/>
        <a:lstStyle/>
        <a:p>
          <a:endParaRPr lang="en-US"/>
        </a:p>
      </dgm:t>
    </dgm:pt>
    <dgm:pt modelId="{7387D451-ECC2-4BA7-B23D-C2A6C97F86A8}">
      <dgm:prSet/>
      <dgm:spPr/>
      <dgm:t>
        <a:bodyPr/>
        <a:lstStyle/>
        <a:p>
          <a:r>
            <a:rPr lang="en-US" b="1"/>
            <a:t>For a data story</a:t>
          </a:r>
          <a:endParaRPr lang="en-US"/>
        </a:p>
      </dgm:t>
    </dgm:pt>
    <dgm:pt modelId="{0684C4EC-E782-4E39-82E6-C0D17AB40A95}" type="parTrans" cxnId="{89E33F66-9BC0-40E5-A2A2-014E5434F3AD}">
      <dgm:prSet/>
      <dgm:spPr/>
      <dgm:t>
        <a:bodyPr/>
        <a:lstStyle/>
        <a:p>
          <a:endParaRPr lang="en-US"/>
        </a:p>
      </dgm:t>
    </dgm:pt>
    <dgm:pt modelId="{65CBE9C7-BD83-4750-81ED-8AE3E6D30DCC}" type="sibTrans" cxnId="{89E33F66-9BC0-40E5-A2A2-014E5434F3AD}">
      <dgm:prSet/>
      <dgm:spPr/>
      <dgm:t>
        <a:bodyPr/>
        <a:lstStyle/>
        <a:p>
          <a:endParaRPr lang="en-US"/>
        </a:p>
      </dgm:t>
    </dgm:pt>
    <dgm:pt modelId="{A0A2853A-DA51-4266-B38C-5A28B208F889}">
      <dgm:prSet/>
      <dgm:spPr/>
      <dgm:t>
        <a:bodyPr/>
        <a:lstStyle/>
        <a:p>
          <a:r>
            <a:rPr lang="en-US"/>
            <a:t>Set the scene with text.</a:t>
          </a:r>
        </a:p>
      </dgm:t>
    </dgm:pt>
    <dgm:pt modelId="{18D1B67F-D7D9-420B-A484-81D5D1C903D4}" type="parTrans" cxnId="{924B99C8-83BF-416E-8E0C-D4856CC9EA14}">
      <dgm:prSet/>
      <dgm:spPr/>
      <dgm:t>
        <a:bodyPr/>
        <a:lstStyle/>
        <a:p>
          <a:endParaRPr lang="en-US"/>
        </a:p>
      </dgm:t>
    </dgm:pt>
    <dgm:pt modelId="{F4074E7E-7C38-432E-A12D-4F58970CEA7C}" type="sibTrans" cxnId="{924B99C8-83BF-416E-8E0C-D4856CC9EA14}">
      <dgm:prSet/>
      <dgm:spPr/>
      <dgm:t>
        <a:bodyPr/>
        <a:lstStyle/>
        <a:p>
          <a:endParaRPr lang="en-US"/>
        </a:p>
      </dgm:t>
    </dgm:pt>
    <dgm:pt modelId="{573DED0D-FFE2-4D67-8A09-DAC22D36A857}">
      <dgm:prSet/>
      <dgm:spPr/>
      <dgm:t>
        <a:bodyPr/>
        <a:lstStyle/>
        <a:p>
          <a:r>
            <a:rPr lang="en-US"/>
            <a:t>Show each step of the analysis as a separate page.</a:t>
          </a:r>
        </a:p>
      </dgm:t>
    </dgm:pt>
    <dgm:pt modelId="{CBC97168-D823-434B-B8FC-B7FC6868C7A0}" type="parTrans" cxnId="{9F206D7C-6B44-451C-A479-90E348D01731}">
      <dgm:prSet/>
      <dgm:spPr/>
      <dgm:t>
        <a:bodyPr/>
        <a:lstStyle/>
        <a:p>
          <a:endParaRPr lang="en-US"/>
        </a:p>
      </dgm:t>
    </dgm:pt>
    <dgm:pt modelId="{06D4D9F3-ECA0-4D29-8E8F-E68B434CDE9B}" type="sibTrans" cxnId="{9F206D7C-6B44-451C-A479-90E348D01731}">
      <dgm:prSet/>
      <dgm:spPr/>
      <dgm:t>
        <a:bodyPr/>
        <a:lstStyle/>
        <a:p>
          <a:endParaRPr lang="en-US"/>
        </a:p>
      </dgm:t>
    </dgm:pt>
    <dgm:pt modelId="{6429395A-AD64-4750-B9DA-5AA13008473E}" type="pres">
      <dgm:prSet presAssocID="{F592CA6D-FDF3-4F56-B9DF-F57BB3C19819}" presName="linear" presStyleCnt="0">
        <dgm:presLayoutVars>
          <dgm:animLvl val="lvl"/>
          <dgm:resizeHandles val="exact"/>
        </dgm:presLayoutVars>
      </dgm:prSet>
      <dgm:spPr/>
    </dgm:pt>
    <dgm:pt modelId="{2C07E7D6-31C1-4EB2-82DC-D78742750FE5}" type="pres">
      <dgm:prSet presAssocID="{7D6F040B-46E6-49E5-9466-E5F6D68C36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DC844F-746C-4070-B8D5-D9677BD942E7}" type="pres">
      <dgm:prSet presAssocID="{7D6F040B-46E6-49E5-9466-E5F6D68C3626}" presName="childText" presStyleLbl="revTx" presStyleIdx="0" presStyleCnt="2">
        <dgm:presLayoutVars>
          <dgm:bulletEnabled val="1"/>
        </dgm:presLayoutVars>
      </dgm:prSet>
      <dgm:spPr/>
    </dgm:pt>
    <dgm:pt modelId="{6C50F57E-8978-4C7F-9A7D-BDD5FDEA1311}" type="pres">
      <dgm:prSet presAssocID="{7387D451-ECC2-4BA7-B23D-C2A6C97F86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F21919-13CC-4C2D-9D13-6D36502841FE}" type="pres">
      <dgm:prSet presAssocID="{7387D451-ECC2-4BA7-B23D-C2A6C97F86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842E412-87A7-490E-94D6-66005E1DF2F6}" type="presOf" srcId="{7020024E-E003-4956-9F26-B18C1381CDCD}" destId="{66DC844F-746C-4070-B8D5-D9677BD942E7}" srcOrd="0" destOrd="1" presId="urn:microsoft.com/office/officeart/2005/8/layout/vList2"/>
    <dgm:cxn modelId="{7E6A7C13-36FE-4E3F-8EA8-D08D89E1E37A}" type="presOf" srcId="{573DED0D-FFE2-4D67-8A09-DAC22D36A857}" destId="{3BF21919-13CC-4C2D-9D13-6D36502841FE}" srcOrd="0" destOrd="1" presId="urn:microsoft.com/office/officeart/2005/8/layout/vList2"/>
    <dgm:cxn modelId="{DC599F1F-5F60-4193-A57B-0D73D62E9713}" type="presOf" srcId="{7387D451-ECC2-4BA7-B23D-C2A6C97F86A8}" destId="{6C50F57E-8978-4C7F-9A7D-BDD5FDEA1311}" srcOrd="0" destOrd="0" presId="urn:microsoft.com/office/officeart/2005/8/layout/vList2"/>
    <dgm:cxn modelId="{1435885F-CDC4-47A0-9042-FDD41ACEBE6C}" srcId="{7D6F040B-46E6-49E5-9466-E5F6D68C3626}" destId="{7020024E-E003-4956-9F26-B18C1381CDCD}" srcOrd="1" destOrd="0" parTransId="{64696035-563A-4F7A-A2CC-55446A587513}" sibTransId="{11DB8F10-EE6C-4819-8645-B5EFCE156FCB}"/>
    <dgm:cxn modelId="{8CDC4E41-C4DB-4F3D-97BC-369EB8D1CF5B}" type="presOf" srcId="{316912A5-5229-4C31-A321-8DCF0EDB3F5E}" destId="{66DC844F-746C-4070-B8D5-D9677BD942E7}" srcOrd="0" destOrd="0" presId="urn:microsoft.com/office/officeart/2005/8/layout/vList2"/>
    <dgm:cxn modelId="{84419A41-96F2-45B8-AFDF-697A5533F516}" srcId="{F592CA6D-FDF3-4F56-B9DF-F57BB3C19819}" destId="{7D6F040B-46E6-49E5-9466-E5F6D68C3626}" srcOrd="0" destOrd="0" parTransId="{AB1112B7-3C15-488C-A60D-1BD8EAC2AD29}" sibTransId="{F7C37DC1-4C5A-4CF9-B69E-636C5151DBFD}"/>
    <dgm:cxn modelId="{E11DC044-1EDB-4F2D-AF03-98D9341E96D2}" srcId="{7D6F040B-46E6-49E5-9466-E5F6D68C3626}" destId="{1C5FAE8F-19C1-4E5F-8072-750A13AA75D3}" srcOrd="2" destOrd="0" parTransId="{33D98AB4-5499-4ADA-A986-12D54A1F2F0B}" sibTransId="{C1D5918F-31F7-4EA3-9DFC-A32099714515}"/>
    <dgm:cxn modelId="{89E33F66-9BC0-40E5-A2A2-014E5434F3AD}" srcId="{F592CA6D-FDF3-4F56-B9DF-F57BB3C19819}" destId="{7387D451-ECC2-4BA7-B23D-C2A6C97F86A8}" srcOrd="1" destOrd="0" parTransId="{0684C4EC-E782-4E39-82E6-C0D17AB40A95}" sibTransId="{65CBE9C7-BD83-4750-81ED-8AE3E6D30DCC}"/>
    <dgm:cxn modelId="{9F206D7C-6B44-451C-A479-90E348D01731}" srcId="{7387D451-ECC2-4BA7-B23D-C2A6C97F86A8}" destId="{573DED0D-FFE2-4D67-8A09-DAC22D36A857}" srcOrd="1" destOrd="0" parTransId="{CBC97168-D823-434B-B8FC-B7FC6868C7A0}" sibTransId="{06D4D9F3-ECA0-4D29-8E8F-E68B434CDE9B}"/>
    <dgm:cxn modelId="{67FC6192-D5E3-46B1-801F-0D61CF1BC263}" type="presOf" srcId="{1C5FAE8F-19C1-4E5F-8072-750A13AA75D3}" destId="{66DC844F-746C-4070-B8D5-D9677BD942E7}" srcOrd="0" destOrd="2" presId="urn:microsoft.com/office/officeart/2005/8/layout/vList2"/>
    <dgm:cxn modelId="{ED224DA9-A7F4-4285-8A74-E1CB04527BD1}" type="presOf" srcId="{AF54356E-BC9D-4C66-AE74-80696B81267E}" destId="{66DC844F-746C-4070-B8D5-D9677BD942E7}" srcOrd="0" destOrd="3" presId="urn:microsoft.com/office/officeart/2005/8/layout/vList2"/>
    <dgm:cxn modelId="{2A9B1DBA-9AC1-4390-B5DA-23AAE710B1AE}" type="presOf" srcId="{A0A2853A-DA51-4266-B38C-5A28B208F889}" destId="{3BF21919-13CC-4C2D-9D13-6D36502841FE}" srcOrd="0" destOrd="0" presId="urn:microsoft.com/office/officeart/2005/8/layout/vList2"/>
    <dgm:cxn modelId="{924B99C8-83BF-416E-8E0C-D4856CC9EA14}" srcId="{7387D451-ECC2-4BA7-B23D-C2A6C97F86A8}" destId="{A0A2853A-DA51-4266-B38C-5A28B208F889}" srcOrd="0" destOrd="0" parTransId="{18D1B67F-D7D9-420B-A484-81D5D1C903D4}" sibTransId="{F4074E7E-7C38-432E-A12D-4F58970CEA7C}"/>
    <dgm:cxn modelId="{B8D4AECE-8757-47B0-8F0A-B1717018D9D3}" srcId="{7D6F040B-46E6-49E5-9466-E5F6D68C3626}" destId="{316912A5-5229-4C31-A321-8DCF0EDB3F5E}" srcOrd="0" destOrd="0" parTransId="{FAB1C279-D029-4DF5-952B-1208D598E490}" sibTransId="{6A5EC381-73BF-4F59-AEA6-3C2A12C29D0D}"/>
    <dgm:cxn modelId="{8389EDD2-AB5A-4046-9D3A-D45546A74B43}" type="presOf" srcId="{F592CA6D-FDF3-4F56-B9DF-F57BB3C19819}" destId="{6429395A-AD64-4750-B9DA-5AA13008473E}" srcOrd="0" destOrd="0" presId="urn:microsoft.com/office/officeart/2005/8/layout/vList2"/>
    <dgm:cxn modelId="{524865D4-68B2-48CA-A32D-BFDFEC2DA695}" srcId="{7D6F040B-46E6-49E5-9466-E5F6D68C3626}" destId="{AF54356E-BC9D-4C66-AE74-80696B81267E}" srcOrd="3" destOrd="0" parTransId="{283ECBBF-6C96-4128-A19B-64B8DC2C7758}" sibTransId="{BE253246-3B68-4BFC-B154-FC463C994397}"/>
    <dgm:cxn modelId="{1BD7CFDC-1408-4FE1-BFEC-F25D33F00648}" type="presOf" srcId="{7D6F040B-46E6-49E5-9466-E5F6D68C3626}" destId="{2C07E7D6-31C1-4EB2-82DC-D78742750FE5}" srcOrd="0" destOrd="0" presId="urn:microsoft.com/office/officeart/2005/8/layout/vList2"/>
    <dgm:cxn modelId="{2209F286-4EE7-46E6-8C79-2EFDAE260C48}" type="presParOf" srcId="{6429395A-AD64-4750-B9DA-5AA13008473E}" destId="{2C07E7D6-31C1-4EB2-82DC-D78742750FE5}" srcOrd="0" destOrd="0" presId="urn:microsoft.com/office/officeart/2005/8/layout/vList2"/>
    <dgm:cxn modelId="{94ADD749-81AC-4B4E-AEAF-50B19E6B27EA}" type="presParOf" srcId="{6429395A-AD64-4750-B9DA-5AA13008473E}" destId="{66DC844F-746C-4070-B8D5-D9677BD942E7}" srcOrd="1" destOrd="0" presId="urn:microsoft.com/office/officeart/2005/8/layout/vList2"/>
    <dgm:cxn modelId="{BAA532A2-A4F7-46B3-8B2D-DA073A34803A}" type="presParOf" srcId="{6429395A-AD64-4750-B9DA-5AA13008473E}" destId="{6C50F57E-8978-4C7F-9A7D-BDD5FDEA1311}" srcOrd="2" destOrd="0" presId="urn:microsoft.com/office/officeart/2005/8/layout/vList2"/>
    <dgm:cxn modelId="{E59FBA91-D597-4DF3-8F4D-73AC32227358}" type="presParOf" srcId="{6429395A-AD64-4750-B9DA-5AA13008473E}" destId="{3BF21919-13CC-4C2D-9D13-6D36502841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71A587-5DA0-4299-9368-BF6EDEA16C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6A2C37-5F8F-4829-8DB3-B932CAE5AF0A}">
      <dgm:prSet/>
      <dgm:spPr/>
      <dgm:t>
        <a:bodyPr/>
        <a:lstStyle/>
        <a:p>
          <a:r>
            <a:rPr lang="en-US"/>
            <a:t>We found something interesting to highlight.</a:t>
          </a:r>
        </a:p>
      </dgm:t>
    </dgm:pt>
    <dgm:pt modelId="{9C99C53F-9F4D-4F2E-A324-D18DD7E80874}" type="parTrans" cxnId="{CAC46FA5-CC39-406A-BD95-08ADAF6E853D}">
      <dgm:prSet/>
      <dgm:spPr/>
      <dgm:t>
        <a:bodyPr/>
        <a:lstStyle/>
        <a:p>
          <a:endParaRPr lang="en-US"/>
        </a:p>
      </dgm:t>
    </dgm:pt>
    <dgm:pt modelId="{3B549012-7C1D-475A-9CA4-7A9B66831C31}" type="sibTrans" cxnId="{CAC46FA5-CC39-406A-BD95-08ADAF6E853D}">
      <dgm:prSet/>
      <dgm:spPr/>
      <dgm:t>
        <a:bodyPr/>
        <a:lstStyle/>
        <a:p>
          <a:endParaRPr lang="en-US"/>
        </a:p>
      </dgm:t>
    </dgm:pt>
    <dgm:pt modelId="{52E2616D-5940-44B4-839F-6BF63CCC2688}">
      <dgm:prSet/>
      <dgm:spPr/>
      <dgm:t>
        <a:bodyPr/>
        <a:lstStyle/>
        <a:p>
          <a:r>
            <a:rPr lang="en-US"/>
            <a:t>We want to explain or share.</a:t>
          </a:r>
        </a:p>
      </dgm:t>
    </dgm:pt>
    <dgm:pt modelId="{839D8E58-26E2-4D1F-A792-FF5EAF269446}" type="parTrans" cxnId="{D54D25CA-1A4D-41A1-97FA-5E6DDA5F44BF}">
      <dgm:prSet/>
      <dgm:spPr/>
      <dgm:t>
        <a:bodyPr/>
        <a:lstStyle/>
        <a:p>
          <a:endParaRPr lang="en-US"/>
        </a:p>
      </dgm:t>
    </dgm:pt>
    <dgm:pt modelId="{60FE3A1B-0D39-474E-95FB-1719347AE2CA}" type="sibTrans" cxnId="{D54D25CA-1A4D-41A1-97FA-5E6DDA5F44BF}">
      <dgm:prSet/>
      <dgm:spPr/>
      <dgm:t>
        <a:bodyPr/>
        <a:lstStyle/>
        <a:p>
          <a:endParaRPr lang="en-US"/>
        </a:p>
      </dgm:t>
    </dgm:pt>
    <dgm:pt modelId="{200E3134-1A53-4204-9E53-079D25302F89}">
      <dgm:prSet/>
      <dgm:spPr/>
      <dgm:t>
        <a:bodyPr/>
        <a:lstStyle/>
        <a:p>
          <a:r>
            <a:rPr lang="en-US"/>
            <a:t>We do not want the viewer to search for the data.</a:t>
          </a:r>
        </a:p>
      </dgm:t>
    </dgm:pt>
    <dgm:pt modelId="{28805904-0048-498B-923B-D2222F00C8BA}" type="parTrans" cxnId="{DC7666C8-47FC-4128-9A92-040343203511}">
      <dgm:prSet/>
      <dgm:spPr/>
      <dgm:t>
        <a:bodyPr/>
        <a:lstStyle/>
        <a:p>
          <a:endParaRPr lang="en-US"/>
        </a:p>
      </dgm:t>
    </dgm:pt>
    <dgm:pt modelId="{CF95F9E5-AA79-4D4D-879E-5CCD0E3421D1}" type="sibTrans" cxnId="{DC7666C8-47FC-4128-9A92-040343203511}">
      <dgm:prSet/>
      <dgm:spPr/>
      <dgm:t>
        <a:bodyPr/>
        <a:lstStyle/>
        <a:p>
          <a:endParaRPr lang="en-US"/>
        </a:p>
      </dgm:t>
    </dgm:pt>
    <dgm:pt modelId="{BB512830-3792-431A-8727-B8BE81B0E939}">
      <dgm:prSet/>
      <dgm:spPr/>
      <dgm:t>
        <a:bodyPr/>
        <a:lstStyle/>
        <a:p>
          <a:r>
            <a:rPr lang="en-US"/>
            <a:t>We can use story points, which takes a snapshot of each dashboard.</a:t>
          </a:r>
        </a:p>
      </dgm:t>
    </dgm:pt>
    <dgm:pt modelId="{B202BF7E-6F5A-4626-AB13-5A7A64A9A309}" type="parTrans" cxnId="{F6D6D4A1-4E12-4D28-8593-18B5123F5E94}">
      <dgm:prSet/>
      <dgm:spPr/>
      <dgm:t>
        <a:bodyPr/>
        <a:lstStyle/>
        <a:p>
          <a:endParaRPr lang="en-US"/>
        </a:p>
      </dgm:t>
    </dgm:pt>
    <dgm:pt modelId="{1ACF2DAF-3C7C-4B89-A000-126CA048259E}" type="sibTrans" cxnId="{F6D6D4A1-4E12-4D28-8593-18B5123F5E94}">
      <dgm:prSet/>
      <dgm:spPr/>
      <dgm:t>
        <a:bodyPr/>
        <a:lstStyle/>
        <a:p>
          <a:endParaRPr lang="en-US"/>
        </a:p>
      </dgm:t>
    </dgm:pt>
    <dgm:pt modelId="{AC26BE71-115F-40D7-B3E8-E60F0B55C673}" type="pres">
      <dgm:prSet presAssocID="{5471A587-5DA0-4299-9368-BF6EDEA16C1F}" presName="linear" presStyleCnt="0">
        <dgm:presLayoutVars>
          <dgm:animLvl val="lvl"/>
          <dgm:resizeHandles val="exact"/>
        </dgm:presLayoutVars>
      </dgm:prSet>
      <dgm:spPr/>
    </dgm:pt>
    <dgm:pt modelId="{9BCAE4A6-EE2B-4F92-86DC-A3AF464AFFF5}" type="pres">
      <dgm:prSet presAssocID="{AB6A2C37-5F8F-4829-8DB3-B932CAE5AF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65042-6336-4B51-A2CB-31CA82B9E69E}" type="pres">
      <dgm:prSet presAssocID="{3B549012-7C1D-475A-9CA4-7A9B66831C31}" presName="spacer" presStyleCnt="0"/>
      <dgm:spPr/>
    </dgm:pt>
    <dgm:pt modelId="{0DBB2C1D-7FA1-40DE-B2D7-6989A6DE3675}" type="pres">
      <dgm:prSet presAssocID="{52E2616D-5940-44B4-839F-6BF63CCC26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65E15C-C07A-44D2-94D9-6A9E29EFE5A3}" type="pres">
      <dgm:prSet presAssocID="{60FE3A1B-0D39-474E-95FB-1719347AE2CA}" presName="spacer" presStyleCnt="0"/>
      <dgm:spPr/>
    </dgm:pt>
    <dgm:pt modelId="{2FC21172-91ED-4C1B-A01E-0617056C6341}" type="pres">
      <dgm:prSet presAssocID="{200E3134-1A53-4204-9E53-079D25302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A65C59-079F-45F4-82AE-0895E73D5397}" type="pres">
      <dgm:prSet presAssocID="{CF95F9E5-AA79-4D4D-879E-5CCD0E3421D1}" presName="spacer" presStyleCnt="0"/>
      <dgm:spPr/>
    </dgm:pt>
    <dgm:pt modelId="{F3B389C9-40AA-46EF-B316-61031BF1CFDE}" type="pres">
      <dgm:prSet presAssocID="{BB512830-3792-431A-8727-B8BE81B0E9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9A3223-AC4E-4FB8-8413-270678A36583}" type="presOf" srcId="{AB6A2C37-5F8F-4829-8DB3-B932CAE5AF0A}" destId="{9BCAE4A6-EE2B-4F92-86DC-A3AF464AFFF5}" srcOrd="0" destOrd="0" presId="urn:microsoft.com/office/officeart/2005/8/layout/vList2"/>
    <dgm:cxn modelId="{D146CF74-D91B-48BC-8D27-4F750B516780}" type="presOf" srcId="{5471A587-5DA0-4299-9368-BF6EDEA16C1F}" destId="{AC26BE71-115F-40D7-B3E8-E60F0B55C673}" srcOrd="0" destOrd="0" presId="urn:microsoft.com/office/officeart/2005/8/layout/vList2"/>
    <dgm:cxn modelId="{133DBF59-F208-4D07-B31C-4E2EF22F2738}" type="presOf" srcId="{BB512830-3792-431A-8727-B8BE81B0E939}" destId="{F3B389C9-40AA-46EF-B316-61031BF1CFDE}" srcOrd="0" destOrd="0" presId="urn:microsoft.com/office/officeart/2005/8/layout/vList2"/>
    <dgm:cxn modelId="{F6D6D4A1-4E12-4D28-8593-18B5123F5E94}" srcId="{5471A587-5DA0-4299-9368-BF6EDEA16C1F}" destId="{BB512830-3792-431A-8727-B8BE81B0E939}" srcOrd="3" destOrd="0" parTransId="{B202BF7E-6F5A-4626-AB13-5A7A64A9A309}" sibTransId="{1ACF2DAF-3C7C-4B89-A000-126CA048259E}"/>
    <dgm:cxn modelId="{CAC46FA5-CC39-406A-BD95-08ADAF6E853D}" srcId="{5471A587-5DA0-4299-9368-BF6EDEA16C1F}" destId="{AB6A2C37-5F8F-4829-8DB3-B932CAE5AF0A}" srcOrd="0" destOrd="0" parTransId="{9C99C53F-9F4D-4F2E-A324-D18DD7E80874}" sibTransId="{3B549012-7C1D-475A-9CA4-7A9B66831C31}"/>
    <dgm:cxn modelId="{DC7666C8-47FC-4128-9A92-040343203511}" srcId="{5471A587-5DA0-4299-9368-BF6EDEA16C1F}" destId="{200E3134-1A53-4204-9E53-079D25302F89}" srcOrd="2" destOrd="0" parTransId="{28805904-0048-498B-923B-D2222F00C8BA}" sibTransId="{CF95F9E5-AA79-4D4D-879E-5CCD0E3421D1}"/>
    <dgm:cxn modelId="{D54D25CA-1A4D-41A1-97FA-5E6DDA5F44BF}" srcId="{5471A587-5DA0-4299-9368-BF6EDEA16C1F}" destId="{52E2616D-5940-44B4-839F-6BF63CCC2688}" srcOrd="1" destOrd="0" parTransId="{839D8E58-26E2-4D1F-A792-FF5EAF269446}" sibTransId="{60FE3A1B-0D39-474E-95FB-1719347AE2CA}"/>
    <dgm:cxn modelId="{3577B3EA-031E-4C21-93F8-0769C91C1042}" type="presOf" srcId="{200E3134-1A53-4204-9E53-079D25302F89}" destId="{2FC21172-91ED-4C1B-A01E-0617056C6341}" srcOrd="0" destOrd="0" presId="urn:microsoft.com/office/officeart/2005/8/layout/vList2"/>
    <dgm:cxn modelId="{5C0A55ED-30AD-4660-B00A-7A84FA510A01}" type="presOf" srcId="{52E2616D-5940-44B4-839F-6BF63CCC2688}" destId="{0DBB2C1D-7FA1-40DE-B2D7-6989A6DE3675}" srcOrd="0" destOrd="0" presId="urn:microsoft.com/office/officeart/2005/8/layout/vList2"/>
    <dgm:cxn modelId="{166D4B88-C72A-4472-942A-A2E87165FE5B}" type="presParOf" srcId="{AC26BE71-115F-40D7-B3E8-E60F0B55C673}" destId="{9BCAE4A6-EE2B-4F92-86DC-A3AF464AFFF5}" srcOrd="0" destOrd="0" presId="urn:microsoft.com/office/officeart/2005/8/layout/vList2"/>
    <dgm:cxn modelId="{E959523D-C676-47F9-9687-BACC5E5AF1FC}" type="presParOf" srcId="{AC26BE71-115F-40D7-B3E8-E60F0B55C673}" destId="{4E265042-6336-4B51-A2CB-31CA82B9E69E}" srcOrd="1" destOrd="0" presId="urn:microsoft.com/office/officeart/2005/8/layout/vList2"/>
    <dgm:cxn modelId="{BDB0F465-9B02-4790-96C0-CB55D7E2465A}" type="presParOf" srcId="{AC26BE71-115F-40D7-B3E8-E60F0B55C673}" destId="{0DBB2C1D-7FA1-40DE-B2D7-6989A6DE3675}" srcOrd="2" destOrd="0" presId="urn:microsoft.com/office/officeart/2005/8/layout/vList2"/>
    <dgm:cxn modelId="{7CE29909-7CDC-4012-BD90-6B369EC2076D}" type="presParOf" srcId="{AC26BE71-115F-40D7-B3E8-E60F0B55C673}" destId="{C865E15C-C07A-44D2-94D9-6A9E29EFE5A3}" srcOrd="3" destOrd="0" presId="urn:microsoft.com/office/officeart/2005/8/layout/vList2"/>
    <dgm:cxn modelId="{08D2B377-2A7E-4D51-9D44-3595B488E1C6}" type="presParOf" srcId="{AC26BE71-115F-40D7-B3E8-E60F0B55C673}" destId="{2FC21172-91ED-4C1B-A01E-0617056C6341}" srcOrd="4" destOrd="0" presId="urn:microsoft.com/office/officeart/2005/8/layout/vList2"/>
    <dgm:cxn modelId="{36B44163-A69A-44CF-9465-2040EFC9036D}" type="presParOf" srcId="{AC26BE71-115F-40D7-B3E8-E60F0B55C673}" destId="{2BA65C59-079F-45F4-82AE-0895E73D5397}" srcOrd="5" destOrd="0" presId="urn:microsoft.com/office/officeart/2005/8/layout/vList2"/>
    <dgm:cxn modelId="{053B88C2-BDF2-4D62-A06B-FF6D1D8264B7}" type="presParOf" srcId="{AC26BE71-115F-40D7-B3E8-E60F0B55C673}" destId="{F3B389C9-40AA-46EF-B316-61031BF1CF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961C6D3-0D37-4107-9036-B3383174A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E73154F-B84C-4259-9240-AE35D68F4B09}">
      <dgm:prSet/>
      <dgm:spPr/>
      <dgm:t>
        <a:bodyPr/>
        <a:lstStyle/>
        <a:p>
          <a:pPr>
            <a:defRPr cap="all"/>
          </a:pPr>
          <a:r>
            <a:rPr lang="en-US"/>
            <a:t>Use a good title</a:t>
          </a:r>
        </a:p>
      </dgm:t>
    </dgm:pt>
    <dgm:pt modelId="{59C9F84C-CF92-44E1-B127-CB5035018605}" type="parTrans" cxnId="{D9632B82-4FE4-432F-B148-F95763CB843C}">
      <dgm:prSet/>
      <dgm:spPr/>
      <dgm:t>
        <a:bodyPr/>
        <a:lstStyle/>
        <a:p>
          <a:endParaRPr lang="en-US"/>
        </a:p>
      </dgm:t>
    </dgm:pt>
    <dgm:pt modelId="{EE8CFC78-3CB9-4CF2-9D83-8F6C15B54BEB}" type="sibTrans" cxnId="{D9632B82-4FE4-432F-B148-F95763CB843C}">
      <dgm:prSet/>
      <dgm:spPr/>
      <dgm:t>
        <a:bodyPr/>
        <a:lstStyle/>
        <a:p>
          <a:endParaRPr lang="en-US"/>
        </a:p>
      </dgm:t>
    </dgm:pt>
    <dgm:pt modelId="{530E60F3-AF4A-46CF-AB9C-EB5801A126A7}">
      <dgm:prSet/>
      <dgm:spPr/>
      <dgm:t>
        <a:bodyPr/>
        <a:lstStyle/>
        <a:p>
          <a:pPr>
            <a:defRPr cap="all"/>
          </a:pPr>
          <a:r>
            <a:rPr lang="en-US"/>
            <a:t>Rearrange a dashboard.</a:t>
          </a:r>
        </a:p>
      </dgm:t>
    </dgm:pt>
    <dgm:pt modelId="{6EB86B50-2485-4321-81ED-82298CE18FAC}" type="parTrans" cxnId="{25DE0654-0B6A-46B7-A77F-092487FD8159}">
      <dgm:prSet/>
      <dgm:spPr/>
      <dgm:t>
        <a:bodyPr/>
        <a:lstStyle/>
        <a:p>
          <a:endParaRPr lang="en-US"/>
        </a:p>
      </dgm:t>
    </dgm:pt>
    <dgm:pt modelId="{9282384F-2E72-4EE9-AFE8-E98B0BF987FC}" type="sibTrans" cxnId="{25DE0654-0B6A-46B7-A77F-092487FD8159}">
      <dgm:prSet/>
      <dgm:spPr/>
      <dgm:t>
        <a:bodyPr/>
        <a:lstStyle/>
        <a:p>
          <a:endParaRPr lang="en-US"/>
        </a:p>
      </dgm:t>
    </dgm:pt>
    <dgm:pt modelId="{4E7CEEDE-3E96-4BC5-B732-A88A69E79981}">
      <dgm:prSet/>
      <dgm:spPr/>
      <dgm:t>
        <a:bodyPr/>
        <a:lstStyle/>
        <a:p>
          <a:pPr>
            <a:defRPr cap="all"/>
          </a:pPr>
          <a:r>
            <a:rPr lang="en-US"/>
            <a:t>Create engagement.</a:t>
          </a:r>
        </a:p>
      </dgm:t>
    </dgm:pt>
    <dgm:pt modelId="{C2C94BCB-3A69-40C3-A63D-10936E5F1B33}" type="parTrans" cxnId="{CD5F7C53-4351-46B3-BAA6-A2CFC16B3458}">
      <dgm:prSet/>
      <dgm:spPr/>
      <dgm:t>
        <a:bodyPr/>
        <a:lstStyle/>
        <a:p>
          <a:endParaRPr lang="en-US"/>
        </a:p>
      </dgm:t>
    </dgm:pt>
    <dgm:pt modelId="{356B14C4-6A97-498B-B14D-2F43F8220406}" type="sibTrans" cxnId="{CD5F7C53-4351-46B3-BAA6-A2CFC16B3458}">
      <dgm:prSet/>
      <dgm:spPr/>
      <dgm:t>
        <a:bodyPr/>
        <a:lstStyle/>
        <a:p>
          <a:endParaRPr lang="en-US"/>
        </a:p>
      </dgm:t>
    </dgm:pt>
    <dgm:pt modelId="{10505F26-B2FA-444F-A1A3-B7C984F31F93}">
      <dgm:prSet/>
      <dgm:spPr/>
      <dgm:t>
        <a:bodyPr/>
        <a:lstStyle/>
        <a:p>
          <a:pPr>
            <a:defRPr cap="all"/>
          </a:pPr>
          <a:r>
            <a:rPr lang="en-US"/>
            <a:t>Encourage interactions.</a:t>
          </a:r>
        </a:p>
      </dgm:t>
    </dgm:pt>
    <dgm:pt modelId="{3B4AFC58-A309-4353-898F-B5D7DA58B8D4}" type="parTrans" cxnId="{62C1E582-4016-4F05-ABE7-9A5AA8675B2C}">
      <dgm:prSet/>
      <dgm:spPr/>
      <dgm:t>
        <a:bodyPr/>
        <a:lstStyle/>
        <a:p>
          <a:endParaRPr lang="en-US"/>
        </a:p>
      </dgm:t>
    </dgm:pt>
    <dgm:pt modelId="{A89C685F-8A6D-4D10-9EFF-2C6544C2BC9B}" type="sibTrans" cxnId="{62C1E582-4016-4F05-ABE7-9A5AA8675B2C}">
      <dgm:prSet/>
      <dgm:spPr/>
      <dgm:t>
        <a:bodyPr/>
        <a:lstStyle/>
        <a:p>
          <a:endParaRPr lang="en-US"/>
        </a:p>
      </dgm:t>
    </dgm:pt>
    <dgm:pt modelId="{8DE74461-8EFD-4804-ADD2-506B3C660250}" type="pres">
      <dgm:prSet presAssocID="{A961C6D3-0D37-4107-9036-B3383174A80A}" presName="root" presStyleCnt="0">
        <dgm:presLayoutVars>
          <dgm:dir/>
          <dgm:resizeHandles val="exact"/>
        </dgm:presLayoutVars>
      </dgm:prSet>
      <dgm:spPr/>
    </dgm:pt>
    <dgm:pt modelId="{5A3CC29C-29AD-4D11-ABC2-9615955DEE5B}" type="pres">
      <dgm:prSet presAssocID="{BE73154F-B84C-4259-9240-AE35D68F4B09}" presName="compNode" presStyleCnt="0"/>
      <dgm:spPr/>
    </dgm:pt>
    <dgm:pt modelId="{486C2953-59D1-4F99-895C-668115563BBC}" type="pres">
      <dgm:prSet presAssocID="{BE73154F-B84C-4259-9240-AE35D68F4B09}" presName="iconBgRect" presStyleLbl="bgShp" presStyleIdx="0" presStyleCnt="4"/>
      <dgm:spPr/>
    </dgm:pt>
    <dgm:pt modelId="{788F5B88-6AB3-4720-B451-7ADD760B7B27}" type="pres">
      <dgm:prSet presAssocID="{BE73154F-B84C-4259-9240-AE35D68F4B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029A1F-D48A-4370-89C2-9D78D672CCC8}" type="pres">
      <dgm:prSet presAssocID="{BE73154F-B84C-4259-9240-AE35D68F4B09}" presName="spaceRect" presStyleCnt="0"/>
      <dgm:spPr/>
    </dgm:pt>
    <dgm:pt modelId="{35610A8B-B4E9-497D-BF06-6E7454FFEF41}" type="pres">
      <dgm:prSet presAssocID="{BE73154F-B84C-4259-9240-AE35D68F4B09}" presName="textRect" presStyleLbl="revTx" presStyleIdx="0" presStyleCnt="4">
        <dgm:presLayoutVars>
          <dgm:chMax val="1"/>
          <dgm:chPref val="1"/>
        </dgm:presLayoutVars>
      </dgm:prSet>
      <dgm:spPr/>
    </dgm:pt>
    <dgm:pt modelId="{3843D4ED-4B3F-4982-B696-ACEC2308AA36}" type="pres">
      <dgm:prSet presAssocID="{EE8CFC78-3CB9-4CF2-9D83-8F6C15B54BEB}" presName="sibTrans" presStyleCnt="0"/>
      <dgm:spPr/>
    </dgm:pt>
    <dgm:pt modelId="{B50A59F6-165B-4944-A333-97B030E600EE}" type="pres">
      <dgm:prSet presAssocID="{530E60F3-AF4A-46CF-AB9C-EB5801A126A7}" presName="compNode" presStyleCnt="0"/>
      <dgm:spPr/>
    </dgm:pt>
    <dgm:pt modelId="{BFC8B613-5A70-49FE-8B73-DAA63A89CF4F}" type="pres">
      <dgm:prSet presAssocID="{530E60F3-AF4A-46CF-AB9C-EB5801A126A7}" presName="iconBgRect" presStyleLbl="bgShp" presStyleIdx="1" presStyleCnt="4"/>
      <dgm:spPr/>
    </dgm:pt>
    <dgm:pt modelId="{330BEDAC-17A3-4232-80DC-6FC94289D974}" type="pres">
      <dgm:prSet presAssocID="{530E60F3-AF4A-46CF-AB9C-EB5801A126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06F60BD-5A59-4DD7-A684-646D4B21699A}" type="pres">
      <dgm:prSet presAssocID="{530E60F3-AF4A-46CF-AB9C-EB5801A126A7}" presName="spaceRect" presStyleCnt="0"/>
      <dgm:spPr/>
    </dgm:pt>
    <dgm:pt modelId="{38932F82-0E4F-4BE1-8B16-3B5F8985EEC4}" type="pres">
      <dgm:prSet presAssocID="{530E60F3-AF4A-46CF-AB9C-EB5801A126A7}" presName="textRect" presStyleLbl="revTx" presStyleIdx="1" presStyleCnt="4">
        <dgm:presLayoutVars>
          <dgm:chMax val="1"/>
          <dgm:chPref val="1"/>
        </dgm:presLayoutVars>
      </dgm:prSet>
      <dgm:spPr/>
    </dgm:pt>
    <dgm:pt modelId="{D1251BDD-7A00-4999-8BAD-689D6026CC98}" type="pres">
      <dgm:prSet presAssocID="{9282384F-2E72-4EE9-AFE8-E98B0BF987FC}" presName="sibTrans" presStyleCnt="0"/>
      <dgm:spPr/>
    </dgm:pt>
    <dgm:pt modelId="{026E58A2-F194-49E8-92A7-DD4D5C087CED}" type="pres">
      <dgm:prSet presAssocID="{4E7CEEDE-3E96-4BC5-B732-A88A69E79981}" presName="compNode" presStyleCnt="0"/>
      <dgm:spPr/>
    </dgm:pt>
    <dgm:pt modelId="{B11187C2-3EB1-4F59-986C-89EEADADD0F5}" type="pres">
      <dgm:prSet presAssocID="{4E7CEEDE-3E96-4BC5-B732-A88A69E79981}" presName="iconBgRect" presStyleLbl="bgShp" presStyleIdx="2" presStyleCnt="4"/>
      <dgm:spPr/>
    </dgm:pt>
    <dgm:pt modelId="{F69F6AED-A490-49D1-B933-403FCF4958DC}" type="pres">
      <dgm:prSet presAssocID="{4E7CEEDE-3E96-4BC5-B732-A88A69E799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1508FAF0-B07B-445B-9398-2B59DF28871F}" type="pres">
      <dgm:prSet presAssocID="{4E7CEEDE-3E96-4BC5-B732-A88A69E79981}" presName="spaceRect" presStyleCnt="0"/>
      <dgm:spPr/>
    </dgm:pt>
    <dgm:pt modelId="{48B05C7C-905E-45FD-97D8-F723BB94EF30}" type="pres">
      <dgm:prSet presAssocID="{4E7CEEDE-3E96-4BC5-B732-A88A69E79981}" presName="textRect" presStyleLbl="revTx" presStyleIdx="2" presStyleCnt="4">
        <dgm:presLayoutVars>
          <dgm:chMax val="1"/>
          <dgm:chPref val="1"/>
        </dgm:presLayoutVars>
      </dgm:prSet>
      <dgm:spPr/>
    </dgm:pt>
    <dgm:pt modelId="{23900535-C2FC-4387-88C4-A640416401FE}" type="pres">
      <dgm:prSet presAssocID="{356B14C4-6A97-498B-B14D-2F43F8220406}" presName="sibTrans" presStyleCnt="0"/>
      <dgm:spPr/>
    </dgm:pt>
    <dgm:pt modelId="{E5CB47A6-D989-4BCC-8202-057390322200}" type="pres">
      <dgm:prSet presAssocID="{10505F26-B2FA-444F-A1A3-B7C984F31F93}" presName="compNode" presStyleCnt="0"/>
      <dgm:spPr/>
    </dgm:pt>
    <dgm:pt modelId="{270BDA23-5146-4B61-9BEA-C02AE2AFCA58}" type="pres">
      <dgm:prSet presAssocID="{10505F26-B2FA-444F-A1A3-B7C984F31F93}" presName="iconBgRect" presStyleLbl="bgShp" presStyleIdx="3" presStyleCnt="4"/>
      <dgm:spPr/>
    </dgm:pt>
    <dgm:pt modelId="{824CDE6C-9017-48F6-983D-7019734D6418}" type="pres">
      <dgm:prSet presAssocID="{10505F26-B2FA-444F-A1A3-B7C984F31F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B3BACAC-9650-4FAE-BCB4-8486F2DB5D14}" type="pres">
      <dgm:prSet presAssocID="{10505F26-B2FA-444F-A1A3-B7C984F31F93}" presName="spaceRect" presStyleCnt="0"/>
      <dgm:spPr/>
    </dgm:pt>
    <dgm:pt modelId="{4905083B-D0B4-4C54-A8EC-F73F86965058}" type="pres">
      <dgm:prSet presAssocID="{10505F26-B2FA-444F-A1A3-B7C984F31F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DDC914-AFC8-4526-B173-454F5205F2B0}" type="presOf" srcId="{BE73154F-B84C-4259-9240-AE35D68F4B09}" destId="{35610A8B-B4E9-497D-BF06-6E7454FFEF41}" srcOrd="0" destOrd="0" presId="urn:microsoft.com/office/officeart/2018/5/layout/IconCircleLabelList"/>
    <dgm:cxn modelId="{C717732A-433F-4676-934E-98A4DB2CDC43}" type="presOf" srcId="{530E60F3-AF4A-46CF-AB9C-EB5801A126A7}" destId="{38932F82-0E4F-4BE1-8B16-3B5F8985EEC4}" srcOrd="0" destOrd="0" presId="urn:microsoft.com/office/officeart/2018/5/layout/IconCircleLabelList"/>
    <dgm:cxn modelId="{3D8E9651-FEBE-4141-A07B-107CEE652EF4}" type="presOf" srcId="{4E7CEEDE-3E96-4BC5-B732-A88A69E79981}" destId="{48B05C7C-905E-45FD-97D8-F723BB94EF30}" srcOrd="0" destOrd="0" presId="urn:microsoft.com/office/officeart/2018/5/layout/IconCircleLabelList"/>
    <dgm:cxn modelId="{CA00CF52-DE96-41E8-B301-4CE6636BCB51}" type="presOf" srcId="{10505F26-B2FA-444F-A1A3-B7C984F31F93}" destId="{4905083B-D0B4-4C54-A8EC-F73F86965058}" srcOrd="0" destOrd="0" presId="urn:microsoft.com/office/officeart/2018/5/layout/IconCircleLabelList"/>
    <dgm:cxn modelId="{CD5F7C53-4351-46B3-BAA6-A2CFC16B3458}" srcId="{A961C6D3-0D37-4107-9036-B3383174A80A}" destId="{4E7CEEDE-3E96-4BC5-B732-A88A69E79981}" srcOrd="2" destOrd="0" parTransId="{C2C94BCB-3A69-40C3-A63D-10936E5F1B33}" sibTransId="{356B14C4-6A97-498B-B14D-2F43F8220406}"/>
    <dgm:cxn modelId="{25DE0654-0B6A-46B7-A77F-092487FD8159}" srcId="{A961C6D3-0D37-4107-9036-B3383174A80A}" destId="{530E60F3-AF4A-46CF-AB9C-EB5801A126A7}" srcOrd="1" destOrd="0" parTransId="{6EB86B50-2485-4321-81ED-82298CE18FAC}" sibTransId="{9282384F-2E72-4EE9-AFE8-E98B0BF987FC}"/>
    <dgm:cxn modelId="{D9632B82-4FE4-432F-B148-F95763CB843C}" srcId="{A961C6D3-0D37-4107-9036-B3383174A80A}" destId="{BE73154F-B84C-4259-9240-AE35D68F4B09}" srcOrd="0" destOrd="0" parTransId="{59C9F84C-CF92-44E1-B127-CB5035018605}" sibTransId="{EE8CFC78-3CB9-4CF2-9D83-8F6C15B54BEB}"/>
    <dgm:cxn modelId="{62C1E582-4016-4F05-ABE7-9A5AA8675B2C}" srcId="{A961C6D3-0D37-4107-9036-B3383174A80A}" destId="{10505F26-B2FA-444F-A1A3-B7C984F31F93}" srcOrd="3" destOrd="0" parTransId="{3B4AFC58-A309-4353-898F-B5D7DA58B8D4}" sibTransId="{A89C685F-8A6D-4D10-9EFF-2C6544C2BC9B}"/>
    <dgm:cxn modelId="{56E384EA-C64C-4686-9E23-D9F1BC7931A3}" type="presOf" srcId="{A961C6D3-0D37-4107-9036-B3383174A80A}" destId="{8DE74461-8EFD-4804-ADD2-506B3C660250}" srcOrd="0" destOrd="0" presId="urn:microsoft.com/office/officeart/2018/5/layout/IconCircleLabelList"/>
    <dgm:cxn modelId="{4AAA6233-F86C-4DE7-A06C-BA27C1CE49D9}" type="presParOf" srcId="{8DE74461-8EFD-4804-ADD2-506B3C660250}" destId="{5A3CC29C-29AD-4D11-ABC2-9615955DEE5B}" srcOrd="0" destOrd="0" presId="urn:microsoft.com/office/officeart/2018/5/layout/IconCircleLabelList"/>
    <dgm:cxn modelId="{28103CB4-6E19-4B94-B13B-D9AA37DFA06C}" type="presParOf" srcId="{5A3CC29C-29AD-4D11-ABC2-9615955DEE5B}" destId="{486C2953-59D1-4F99-895C-668115563BBC}" srcOrd="0" destOrd="0" presId="urn:microsoft.com/office/officeart/2018/5/layout/IconCircleLabelList"/>
    <dgm:cxn modelId="{61142FFF-1F77-4D22-8EE9-8D03C4DF43D4}" type="presParOf" srcId="{5A3CC29C-29AD-4D11-ABC2-9615955DEE5B}" destId="{788F5B88-6AB3-4720-B451-7ADD760B7B27}" srcOrd="1" destOrd="0" presId="urn:microsoft.com/office/officeart/2018/5/layout/IconCircleLabelList"/>
    <dgm:cxn modelId="{2BEFE6B1-5F7D-48B0-818C-7DFC3B37A07E}" type="presParOf" srcId="{5A3CC29C-29AD-4D11-ABC2-9615955DEE5B}" destId="{BF029A1F-D48A-4370-89C2-9D78D672CCC8}" srcOrd="2" destOrd="0" presId="urn:microsoft.com/office/officeart/2018/5/layout/IconCircleLabelList"/>
    <dgm:cxn modelId="{66312225-F04F-4F62-865E-454E1D7A9573}" type="presParOf" srcId="{5A3CC29C-29AD-4D11-ABC2-9615955DEE5B}" destId="{35610A8B-B4E9-497D-BF06-6E7454FFEF41}" srcOrd="3" destOrd="0" presId="urn:microsoft.com/office/officeart/2018/5/layout/IconCircleLabelList"/>
    <dgm:cxn modelId="{7B0A487F-EED7-429A-BBE7-1AEBADC2CCB5}" type="presParOf" srcId="{8DE74461-8EFD-4804-ADD2-506B3C660250}" destId="{3843D4ED-4B3F-4982-B696-ACEC2308AA36}" srcOrd="1" destOrd="0" presId="urn:microsoft.com/office/officeart/2018/5/layout/IconCircleLabelList"/>
    <dgm:cxn modelId="{DD8094A1-94BA-4CE1-9AEE-EC69302B6431}" type="presParOf" srcId="{8DE74461-8EFD-4804-ADD2-506B3C660250}" destId="{B50A59F6-165B-4944-A333-97B030E600EE}" srcOrd="2" destOrd="0" presId="urn:microsoft.com/office/officeart/2018/5/layout/IconCircleLabelList"/>
    <dgm:cxn modelId="{9B5C6A0D-8377-485C-B7E0-E969327EA5F6}" type="presParOf" srcId="{B50A59F6-165B-4944-A333-97B030E600EE}" destId="{BFC8B613-5A70-49FE-8B73-DAA63A89CF4F}" srcOrd="0" destOrd="0" presId="urn:microsoft.com/office/officeart/2018/5/layout/IconCircleLabelList"/>
    <dgm:cxn modelId="{9C1DD428-F294-42E6-B3AD-9C4AE417AD6A}" type="presParOf" srcId="{B50A59F6-165B-4944-A333-97B030E600EE}" destId="{330BEDAC-17A3-4232-80DC-6FC94289D974}" srcOrd="1" destOrd="0" presId="urn:microsoft.com/office/officeart/2018/5/layout/IconCircleLabelList"/>
    <dgm:cxn modelId="{2B109393-2551-43FD-BFA7-9714AAFA8BAD}" type="presParOf" srcId="{B50A59F6-165B-4944-A333-97B030E600EE}" destId="{706F60BD-5A59-4DD7-A684-646D4B21699A}" srcOrd="2" destOrd="0" presId="urn:microsoft.com/office/officeart/2018/5/layout/IconCircleLabelList"/>
    <dgm:cxn modelId="{466A9EBA-B633-43D7-B301-78727060837E}" type="presParOf" srcId="{B50A59F6-165B-4944-A333-97B030E600EE}" destId="{38932F82-0E4F-4BE1-8B16-3B5F8985EEC4}" srcOrd="3" destOrd="0" presId="urn:microsoft.com/office/officeart/2018/5/layout/IconCircleLabelList"/>
    <dgm:cxn modelId="{0BC01131-4A31-4E44-8734-69552E4FBB8D}" type="presParOf" srcId="{8DE74461-8EFD-4804-ADD2-506B3C660250}" destId="{D1251BDD-7A00-4999-8BAD-689D6026CC98}" srcOrd="3" destOrd="0" presId="urn:microsoft.com/office/officeart/2018/5/layout/IconCircleLabelList"/>
    <dgm:cxn modelId="{4BC8B8DE-D06E-4088-9B6B-2203D62614A7}" type="presParOf" srcId="{8DE74461-8EFD-4804-ADD2-506B3C660250}" destId="{026E58A2-F194-49E8-92A7-DD4D5C087CED}" srcOrd="4" destOrd="0" presId="urn:microsoft.com/office/officeart/2018/5/layout/IconCircleLabelList"/>
    <dgm:cxn modelId="{B7E12EFE-7FCA-4DEC-8C73-409FEDA31D03}" type="presParOf" srcId="{026E58A2-F194-49E8-92A7-DD4D5C087CED}" destId="{B11187C2-3EB1-4F59-986C-89EEADADD0F5}" srcOrd="0" destOrd="0" presId="urn:microsoft.com/office/officeart/2018/5/layout/IconCircleLabelList"/>
    <dgm:cxn modelId="{7B0A7C9F-16F1-4D65-8801-A865C34C436B}" type="presParOf" srcId="{026E58A2-F194-49E8-92A7-DD4D5C087CED}" destId="{F69F6AED-A490-49D1-B933-403FCF4958DC}" srcOrd="1" destOrd="0" presId="urn:microsoft.com/office/officeart/2018/5/layout/IconCircleLabelList"/>
    <dgm:cxn modelId="{A3EB3587-0D6F-489D-8FAD-DD05C5EF8560}" type="presParOf" srcId="{026E58A2-F194-49E8-92A7-DD4D5C087CED}" destId="{1508FAF0-B07B-445B-9398-2B59DF28871F}" srcOrd="2" destOrd="0" presId="urn:microsoft.com/office/officeart/2018/5/layout/IconCircleLabelList"/>
    <dgm:cxn modelId="{CECFC94A-1F4B-404B-9806-DBD61A563CC2}" type="presParOf" srcId="{026E58A2-F194-49E8-92A7-DD4D5C087CED}" destId="{48B05C7C-905E-45FD-97D8-F723BB94EF30}" srcOrd="3" destOrd="0" presId="urn:microsoft.com/office/officeart/2018/5/layout/IconCircleLabelList"/>
    <dgm:cxn modelId="{0E21F703-63FB-4EE9-B623-A7E572BBD9AB}" type="presParOf" srcId="{8DE74461-8EFD-4804-ADD2-506B3C660250}" destId="{23900535-C2FC-4387-88C4-A640416401FE}" srcOrd="5" destOrd="0" presId="urn:microsoft.com/office/officeart/2018/5/layout/IconCircleLabelList"/>
    <dgm:cxn modelId="{2B09FAC2-062A-4184-8BAC-28887BE8173C}" type="presParOf" srcId="{8DE74461-8EFD-4804-ADD2-506B3C660250}" destId="{E5CB47A6-D989-4BCC-8202-057390322200}" srcOrd="6" destOrd="0" presId="urn:microsoft.com/office/officeart/2018/5/layout/IconCircleLabelList"/>
    <dgm:cxn modelId="{87803CFC-5B3A-41DE-B507-D3B835C463E7}" type="presParOf" srcId="{E5CB47A6-D989-4BCC-8202-057390322200}" destId="{270BDA23-5146-4B61-9BEA-C02AE2AFCA58}" srcOrd="0" destOrd="0" presId="urn:microsoft.com/office/officeart/2018/5/layout/IconCircleLabelList"/>
    <dgm:cxn modelId="{59B9034D-F3F8-4C0C-AFAA-3E689227FCC8}" type="presParOf" srcId="{E5CB47A6-D989-4BCC-8202-057390322200}" destId="{824CDE6C-9017-48F6-983D-7019734D6418}" srcOrd="1" destOrd="0" presId="urn:microsoft.com/office/officeart/2018/5/layout/IconCircleLabelList"/>
    <dgm:cxn modelId="{CF456323-B119-4456-9134-0CEED62CFD1F}" type="presParOf" srcId="{E5CB47A6-D989-4BCC-8202-057390322200}" destId="{BB3BACAC-9650-4FAE-BCB4-8486F2DB5D14}" srcOrd="2" destOrd="0" presId="urn:microsoft.com/office/officeart/2018/5/layout/IconCircleLabelList"/>
    <dgm:cxn modelId="{84B4F6D6-C004-41CA-9B29-F13B8616572B}" type="presParOf" srcId="{E5CB47A6-D989-4BCC-8202-057390322200}" destId="{4905083B-D0B4-4C54-A8EC-F73F869650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AD7D3EA-AD80-4D48-BCC6-D5C592A614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75E264-D0BE-4550-9B14-F22AD9C1ECB2}">
      <dgm:prSet/>
      <dgm:spPr/>
      <dgm:t>
        <a:bodyPr/>
        <a:lstStyle/>
        <a:p>
          <a:r>
            <a:rPr lang="en-US"/>
            <a:t>Includes several sheets or views.</a:t>
          </a:r>
        </a:p>
      </dgm:t>
    </dgm:pt>
    <dgm:pt modelId="{E52C304D-0E95-420C-A5DE-3AE6C97A3A41}" type="parTrans" cxnId="{50027E52-5F4A-4FEA-BCC8-66C943E2EFE7}">
      <dgm:prSet/>
      <dgm:spPr/>
      <dgm:t>
        <a:bodyPr/>
        <a:lstStyle/>
        <a:p>
          <a:endParaRPr lang="en-US"/>
        </a:p>
      </dgm:t>
    </dgm:pt>
    <dgm:pt modelId="{21F54248-C545-446F-926B-B8121C007A95}" type="sibTrans" cxnId="{50027E52-5F4A-4FEA-BCC8-66C943E2EFE7}">
      <dgm:prSet/>
      <dgm:spPr/>
      <dgm:t>
        <a:bodyPr/>
        <a:lstStyle/>
        <a:p>
          <a:endParaRPr lang="en-US"/>
        </a:p>
      </dgm:t>
    </dgm:pt>
    <dgm:pt modelId="{A83B0F73-6495-44B4-9CE2-1A82FAB84C40}">
      <dgm:prSet/>
      <dgm:spPr/>
      <dgm:t>
        <a:bodyPr/>
        <a:lstStyle/>
        <a:p>
          <a:r>
            <a:rPr lang="en-AU"/>
            <a:t>Present the data to make it easy to find answers.</a:t>
          </a:r>
          <a:endParaRPr lang="en-US"/>
        </a:p>
      </dgm:t>
    </dgm:pt>
    <dgm:pt modelId="{04AE42B9-BB8E-4CE6-A621-1D34F540B82B}" type="parTrans" cxnId="{31521E4C-0BA4-4E4D-87B0-79F546FEC374}">
      <dgm:prSet/>
      <dgm:spPr/>
      <dgm:t>
        <a:bodyPr/>
        <a:lstStyle/>
        <a:p>
          <a:endParaRPr lang="en-US"/>
        </a:p>
      </dgm:t>
    </dgm:pt>
    <dgm:pt modelId="{B05DE8B7-99F0-4DE4-8F3E-EEB162A6344B}" type="sibTrans" cxnId="{31521E4C-0BA4-4E4D-87B0-79F546FEC374}">
      <dgm:prSet/>
      <dgm:spPr/>
      <dgm:t>
        <a:bodyPr/>
        <a:lstStyle/>
        <a:p>
          <a:endParaRPr lang="en-US"/>
        </a:p>
      </dgm:t>
    </dgm:pt>
    <dgm:pt modelId="{966C0CFC-418B-4A84-BB81-55696ED7BAEF}">
      <dgm:prSet/>
      <dgm:spPr/>
      <dgm:t>
        <a:bodyPr/>
        <a:lstStyle/>
        <a:p>
          <a:r>
            <a:rPr lang="en-AU"/>
            <a:t>High level of interactions.</a:t>
          </a:r>
          <a:endParaRPr lang="en-US"/>
        </a:p>
      </dgm:t>
    </dgm:pt>
    <dgm:pt modelId="{3C351CC4-0589-4E26-9D23-CCCD48AAE4A3}" type="parTrans" cxnId="{E1B78E16-CDFF-4CCA-995B-E87FB7B09283}">
      <dgm:prSet/>
      <dgm:spPr/>
      <dgm:t>
        <a:bodyPr/>
        <a:lstStyle/>
        <a:p>
          <a:endParaRPr lang="en-US"/>
        </a:p>
      </dgm:t>
    </dgm:pt>
    <dgm:pt modelId="{FF8FC336-729D-4280-94D5-128B0A48D15D}" type="sibTrans" cxnId="{E1B78E16-CDFF-4CCA-995B-E87FB7B09283}">
      <dgm:prSet/>
      <dgm:spPr/>
      <dgm:t>
        <a:bodyPr/>
        <a:lstStyle/>
        <a:p>
          <a:endParaRPr lang="en-US"/>
        </a:p>
      </dgm:t>
    </dgm:pt>
    <dgm:pt modelId="{AE07C625-BDD2-4571-B321-A99F3D134C61}">
      <dgm:prSet/>
      <dgm:spPr/>
      <dgm:t>
        <a:bodyPr/>
        <a:lstStyle/>
        <a:p>
          <a:r>
            <a:rPr lang="en-AU"/>
            <a:t>Filters, actions, and highlights.</a:t>
          </a:r>
          <a:endParaRPr lang="en-US"/>
        </a:p>
      </dgm:t>
    </dgm:pt>
    <dgm:pt modelId="{0FBE471A-D874-4803-82FC-0A6B14D6DB22}" type="parTrans" cxnId="{59DA6D5B-B603-46B2-9099-8EB9C51C072A}">
      <dgm:prSet/>
      <dgm:spPr/>
      <dgm:t>
        <a:bodyPr/>
        <a:lstStyle/>
        <a:p>
          <a:endParaRPr lang="en-US"/>
        </a:p>
      </dgm:t>
    </dgm:pt>
    <dgm:pt modelId="{5C7B22CC-FCFC-464D-8351-E0BE649776C1}" type="sibTrans" cxnId="{59DA6D5B-B603-46B2-9099-8EB9C51C072A}">
      <dgm:prSet/>
      <dgm:spPr/>
      <dgm:t>
        <a:bodyPr/>
        <a:lstStyle/>
        <a:p>
          <a:endParaRPr lang="en-US"/>
        </a:p>
      </dgm:t>
    </dgm:pt>
    <dgm:pt modelId="{D9E24E61-2872-4C32-9A03-2BE47370F0C2}">
      <dgm:prSet/>
      <dgm:spPr/>
      <dgm:t>
        <a:bodyPr/>
        <a:lstStyle/>
        <a:p>
          <a:r>
            <a:rPr lang="en-AU"/>
            <a:t>One single dashboard can have many uses.</a:t>
          </a:r>
          <a:endParaRPr lang="en-US"/>
        </a:p>
      </dgm:t>
    </dgm:pt>
    <dgm:pt modelId="{1921D8B2-523A-4115-BB06-AFF832B9AE59}" type="parTrans" cxnId="{9092E1E9-847D-4892-970F-28C4DC6B1496}">
      <dgm:prSet/>
      <dgm:spPr/>
      <dgm:t>
        <a:bodyPr/>
        <a:lstStyle/>
        <a:p>
          <a:endParaRPr lang="en-US"/>
        </a:p>
      </dgm:t>
    </dgm:pt>
    <dgm:pt modelId="{769D14BA-1C19-445C-930F-27042518AFF7}" type="sibTrans" cxnId="{9092E1E9-847D-4892-970F-28C4DC6B1496}">
      <dgm:prSet/>
      <dgm:spPr/>
      <dgm:t>
        <a:bodyPr/>
        <a:lstStyle/>
        <a:p>
          <a:endParaRPr lang="en-US"/>
        </a:p>
      </dgm:t>
    </dgm:pt>
    <dgm:pt modelId="{DB53B7D2-3A33-4B93-9034-97684D96172F}" type="pres">
      <dgm:prSet presAssocID="{BAD7D3EA-AD80-4D48-BCC6-D5C592A6147F}" presName="linear" presStyleCnt="0">
        <dgm:presLayoutVars>
          <dgm:animLvl val="lvl"/>
          <dgm:resizeHandles val="exact"/>
        </dgm:presLayoutVars>
      </dgm:prSet>
      <dgm:spPr/>
    </dgm:pt>
    <dgm:pt modelId="{426F26EF-203A-4282-BA37-B529A9971A27}" type="pres">
      <dgm:prSet presAssocID="{E975E264-D0BE-4550-9B14-F22AD9C1EC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5513B84-A5D1-4C1C-B075-2D7CA0AC1BAA}" type="pres">
      <dgm:prSet presAssocID="{21F54248-C545-446F-926B-B8121C007A95}" presName="spacer" presStyleCnt="0"/>
      <dgm:spPr/>
    </dgm:pt>
    <dgm:pt modelId="{7E78C77E-7FCB-4EF5-B56B-EA2896426852}" type="pres">
      <dgm:prSet presAssocID="{A83B0F73-6495-44B4-9CE2-1A82FAB84C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D5D8C2-9312-49DF-90CC-0EB9D6568DE5}" type="pres">
      <dgm:prSet presAssocID="{B05DE8B7-99F0-4DE4-8F3E-EEB162A6344B}" presName="spacer" presStyleCnt="0"/>
      <dgm:spPr/>
    </dgm:pt>
    <dgm:pt modelId="{76F31D32-CEB2-47B6-803E-B5E1F6ED2B7C}" type="pres">
      <dgm:prSet presAssocID="{966C0CFC-418B-4A84-BB81-55696ED7BA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1C345E-9996-4E85-8F89-9AFA9236B2CA}" type="pres">
      <dgm:prSet presAssocID="{FF8FC336-729D-4280-94D5-128B0A48D15D}" presName="spacer" presStyleCnt="0"/>
      <dgm:spPr/>
    </dgm:pt>
    <dgm:pt modelId="{D328F90C-6DC4-416B-9536-071885A7B139}" type="pres">
      <dgm:prSet presAssocID="{AE07C625-BDD2-4571-B321-A99F3D134C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4F1AB3-5BDA-44DA-B8CD-C57BFCFD9BAD}" type="pres">
      <dgm:prSet presAssocID="{5C7B22CC-FCFC-464D-8351-E0BE649776C1}" presName="spacer" presStyleCnt="0"/>
      <dgm:spPr/>
    </dgm:pt>
    <dgm:pt modelId="{418DA24A-1456-4D99-8224-BAA5F79E22A3}" type="pres">
      <dgm:prSet presAssocID="{D9E24E61-2872-4C32-9A03-2BE47370F0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B78E16-CDFF-4CCA-995B-E87FB7B09283}" srcId="{BAD7D3EA-AD80-4D48-BCC6-D5C592A6147F}" destId="{966C0CFC-418B-4A84-BB81-55696ED7BAEF}" srcOrd="2" destOrd="0" parTransId="{3C351CC4-0589-4E26-9D23-CCCD48AAE4A3}" sibTransId="{FF8FC336-729D-4280-94D5-128B0A48D15D}"/>
    <dgm:cxn modelId="{B094F524-D266-428B-8C37-40188EC9BE64}" type="presOf" srcId="{E975E264-D0BE-4550-9B14-F22AD9C1ECB2}" destId="{426F26EF-203A-4282-BA37-B529A9971A27}" srcOrd="0" destOrd="0" presId="urn:microsoft.com/office/officeart/2005/8/layout/vList2"/>
    <dgm:cxn modelId="{ACAC8931-A807-4C33-A99E-25D0ABD24000}" type="presOf" srcId="{D9E24E61-2872-4C32-9A03-2BE47370F0C2}" destId="{418DA24A-1456-4D99-8224-BAA5F79E22A3}" srcOrd="0" destOrd="0" presId="urn:microsoft.com/office/officeart/2005/8/layout/vList2"/>
    <dgm:cxn modelId="{59DA6D5B-B603-46B2-9099-8EB9C51C072A}" srcId="{BAD7D3EA-AD80-4D48-BCC6-D5C592A6147F}" destId="{AE07C625-BDD2-4571-B321-A99F3D134C61}" srcOrd="3" destOrd="0" parTransId="{0FBE471A-D874-4803-82FC-0A6B14D6DB22}" sibTransId="{5C7B22CC-FCFC-464D-8351-E0BE649776C1}"/>
    <dgm:cxn modelId="{31521E4C-0BA4-4E4D-87B0-79F546FEC374}" srcId="{BAD7D3EA-AD80-4D48-BCC6-D5C592A6147F}" destId="{A83B0F73-6495-44B4-9CE2-1A82FAB84C40}" srcOrd="1" destOrd="0" parTransId="{04AE42B9-BB8E-4CE6-A621-1D34F540B82B}" sibTransId="{B05DE8B7-99F0-4DE4-8F3E-EEB162A6344B}"/>
    <dgm:cxn modelId="{74658E50-8364-4383-A4C6-9D296DE8686C}" type="presOf" srcId="{966C0CFC-418B-4A84-BB81-55696ED7BAEF}" destId="{76F31D32-CEB2-47B6-803E-B5E1F6ED2B7C}" srcOrd="0" destOrd="0" presId="urn:microsoft.com/office/officeart/2005/8/layout/vList2"/>
    <dgm:cxn modelId="{50027E52-5F4A-4FEA-BCC8-66C943E2EFE7}" srcId="{BAD7D3EA-AD80-4D48-BCC6-D5C592A6147F}" destId="{E975E264-D0BE-4550-9B14-F22AD9C1ECB2}" srcOrd="0" destOrd="0" parTransId="{E52C304D-0E95-420C-A5DE-3AE6C97A3A41}" sibTransId="{21F54248-C545-446F-926B-B8121C007A95}"/>
    <dgm:cxn modelId="{1542FE54-ACE3-4AE6-8804-2532EC7EEB90}" type="presOf" srcId="{A83B0F73-6495-44B4-9CE2-1A82FAB84C40}" destId="{7E78C77E-7FCB-4EF5-B56B-EA2896426852}" srcOrd="0" destOrd="0" presId="urn:microsoft.com/office/officeart/2005/8/layout/vList2"/>
    <dgm:cxn modelId="{6C28A581-BFC3-4D03-A3F9-EEEF55DA426D}" type="presOf" srcId="{BAD7D3EA-AD80-4D48-BCC6-D5C592A6147F}" destId="{DB53B7D2-3A33-4B93-9034-97684D96172F}" srcOrd="0" destOrd="0" presId="urn:microsoft.com/office/officeart/2005/8/layout/vList2"/>
    <dgm:cxn modelId="{3D834AAC-FB9C-497E-8F08-44CBCEBA4032}" type="presOf" srcId="{AE07C625-BDD2-4571-B321-A99F3D134C61}" destId="{D328F90C-6DC4-416B-9536-071885A7B139}" srcOrd="0" destOrd="0" presId="urn:microsoft.com/office/officeart/2005/8/layout/vList2"/>
    <dgm:cxn modelId="{9092E1E9-847D-4892-970F-28C4DC6B1496}" srcId="{BAD7D3EA-AD80-4D48-BCC6-D5C592A6147F}" destId="{D9E24E61-2872-4C32-9A03-2BE47370F0C2}" srcOrd="4" destOrd="0" parTransId="{1921D8B2-523A-4115-BB06-AFF832B9AE59}" sibTransId="{769D14BA-1C19-445C-930F-27042518AFF7}"/>
    <dgm:cxn modelId="{98B3DA7B-6644-4643-A515-4CC38C3E21E7}" type="presParOf" srcId="{DB53B7D2-3A33-4B93-9034-97684D96172F}" destId="{426F26EF-203A-4282-BA37-B529A9971A27}" srcOrd="0" destOrd="0" presId="urn:microsoft.com/office/officeart/2005/8/layout/vList2"/>
    <dgm:cxn modelId="{C0211539-0E48-4CCC-B1C0-32F333D896C4}" type="presParOf" srcId="{DB53B7D2-3A33-4B93-9034-97684D96172F}" destId="{45513B84-A5D1-4C1C-B075-2D7CA0AC1BAA}" srcOrd="1" destOrd="0" presId="urn:microsoft.com/office/officeart/2005/8/layout/vList2"/>
    <dgm:cxn modelId="{115AF3F3-D238-482D-BB8D-B0F6967A223B}" type="presParOf" srcId="{DB53B7D2-3A33-4B93-9034-97684D96172F}" destId="{7E78C77E-7FCB-4EF5-B56B-EA2896426852}" srcOrd="2" destOrd="0" presId="urn:microsoft.com/office/officeart/2005/8/layout/vList2"/>
    <dgm:cxn modelId="{BDE23C34-7648-47A2-8F09-E3031A804E58}" type="presParOf" srcId="{DB53B7D2-3A33-4B93-9034-97684D96172F}" destId="{3CD5D8C2-9312-49DF-90CC-0EB9D6568DE5}" srcOrd="3" destOrd="0" presId="urn:microsoft.com/office/officeart/2005/8/layout/vList2"/>
    <dgm:cxn modelId="{2DD17391-605B-4E38-8743-E1744AD7FCA0}" type="presParOf" srcId="{DB53B7D2-3A33-4B93-9034-97684D96172F}" destId="{76F31D32-CEB2-47B6-803E-B5E1F6ED2B7C}" srcOrd="4" destOrd="0" presId="urn:microsoft.com/office/officeart/2005/8/layout/vList2"/>
    <dgm:cxn modelId="{9018BA7F-79E8-4D3F-AB5F-D5FF639372E0}" type="presParOf" srcId="{DB53B7D2-3A33-4B93-9034-97684D96172F}" destId="{341C345E-9996-4E85-8F89-9AFA9236B2CA}" srcOrd="5" destOrd="0" presId="urn:microsoft.com/office/officeart/2005/8/layout/vList2"/>
    <dgm:cxn modelId="{84F3081E-8D3A-440F-B4B4-8EA5D11E14B2}" type="presParOf" srcId="{DB53B7D2-3A33-4B93-9034-97684D96172F}" destId="{D328F90C-6DC4-416B-9536-071885A7B139}" srcOrd="6" destOrd="0" presId="urn:microsoft.com/office/officeart/2005/8/layout/vList2"/>
    <dgm:cxn modelId="{1AD74383-1387-478F-B3E5-A306FEBCCAE0}" type="presParOf" srcId="{DB53B7D2-3A33-4B93-9034-97684D96172F}" destId="{6C4F1AB3-5BDA-44DA-B8CD-C57BFCFD9BAD}" srcOrd="7" destOrd="0" presId="urn:microsoft.com/office/officeart/2005/8/layout/vList2"/>
    <dgm:cxn modelId="{68B97733-87CD-4AF8-82DA-A833707D8CB5}" type="presParOf" srcId="{DB53B7D2-3A33-4B93-9034-97684D96172F}" destId="{418DA24A-1456-4D99-8224-BAA5F79E22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C855F8D-327D-4BC2-AD66-1745430D12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F1AFD6-856E-4507-9DA3-ABF269233441}">
      <dgm:prSet/>
      <dgm:spPr/>
      <dgm:t>
        <a:bodyPr/>
        <a:lstStyle/>
        <a:p>
          <a:r>
            <a:rPr lang="en-US"/>
            <a:t>Examine the last 3 years of sales data.</a:t>
          </a:r>
        </a:p>
      </dgm:t>
    </dgm:pt>
    <dgm:pt modelId="{81A8B0DD-4FAE-41A5-B445-1946F0ECE05B}" type="parTrans" cxnId="{A991E576-A592-495F-BA4F-836D722EE9E1}">
      <dgm:prSet/>
      <dgm:spPr/>
      <dgm:t>
        <a:bodyPr/>
        <a:lstStyle/>
        <a:p>
          <a:endParaRPr lang="en-US"/>
        </a:p>
      </dgm:t>
    </dgm:pt>
    <dgm:pt modelId="{CA8AE2B4-B8F2-4905-8B58-AAE2D2692A16}" type="sibTrans" cxnId="{A991E576-A592-495F-BA4F-836D722EE9E1}">
      <dgm:prSet/>
      <dgm:spPr/>
      <dgm:t>
        <a:bodyPr/>
        <a:lstStyle/>
        <a:p>
          <a:endParaRPr lang="en-US"/>
        </a:p>
      </dgm:t>
    </dgm:pt>
    <dgm:pt modelId="{A0CF57EA-7D14-4F0E-A1C3-6694B17AE04B}">
      <dgm:prSet/>
      <dgm:spPr/>
      <dgm:t>
        <a:bodyPr/>
        <a:lstStyle/>
        <a:p>
          <a:r>
            <a:rPr lang="en-US"/>
            <a:t>Show regional variations.</a:t>
          </a:r>
        </a:p>
      </dgm:t>
    </dgm:pt>
    <dgm:pt modelId="{41CCAA34-1223-42A1-957C-A9D22015B4B5}" type="parTrans" cxnId="{0ACB9DCF-9B31-4333-A5DC-3E9AE41C6482}">
      <dgm:prSet/>
      <dgm:spPr/>
      <dgm:t>
        <a:bodyPr/>
        <a:lstStyle/>
        <a:p>
          <a:endParaRPr lang="en-US"/>
        </a:p>
      </dgm:t>
    </dgm:pt>
    <dgm:pt modelId="{E2571F25-1C8E-42AB-A973-C698B07D8E49}" type="sibTrans" cxnId="{0ACB9DCF-9B31-4333-A5DC-3E9AE41C6482}">
      <dgm:prSet/>
      <dgm:spPr/>
      <dgm:t>
        <a:bodyPr/>
        <a:lstStyle/>
        <a:p>
          <a:endParaRPr lang="en-US"/>
        </a:p>
      </dgm:t>
    </dgm:pt>
    <dgm:pt modelId="{D07F2F5F-7542-4400-AFFF-D3F51878BF68}">
      <dgm:prSet/>
      <dgm:spPr/>
      <dgm:t>
        <a:bodyPr/>
        <a:lstStyle/>
        <a:p>
          <a:r>
            <a:rPr lang="en-US"/>
            <a:t>Look for peak sale periods.</a:t>
          </a:r>
        </a:p>
      </dgm:t>
    </dgm:pt>
    <dgm:pt modelId="{D3EBF770-2212-4993-ABA9-F4A85478E71D}" type="parTrans" cxnId="{88C95982-F9E2-4732-AACD-A8FF6664B068}">
      <dgm:prSet/>
      <dgm:spPr/>
      <dgm:t>
        <a:bodyPr/>
        <a:lstStyle/>
        <a:p>
          <a:endParaRPr lang="en-US"/>
        </a:p>
      </dgm:t>
    </dgm:pt>
    <dgm:pt modelId="{61E0F0E7-4CE4-441F-9D30-B377AB07B56E}" type="sibTrans" cxnId="{88C95982-F9E2-4732-AACD-A8FF6664B068}">
      <dgm:prSet/>
      <dgm:spPr/>
      <dgm:t>
        <a:bodyPr/>
        <a:lstStyle/>
        <a:p>
          <a:endParaRPr lang="en-US"/>
        </a:p>
      </dgm:t>
    </dgm:pt>
    <dgm:pt modelId="{3AE0F200-14C0-4843-A413-7C5C117BC8F5}">
      <dgm:prSet/>
      <dgm:spPr/>
      <dgm:t>
        <a:bodyPr/>
        <a:lstStyle/>
        <a:p>
          <a:r>
            <a:rPr lang="en-US"/>
            <a:t>Identify any good or bad customers.</a:t>
          </a:r>
        </a:p>
      </dgm:t>
    </dgm:pt>
    <dgm:pt modelId="{752E4939-E2CF-4D77-A32A-398767C69230}" type="parTrans" cxnId="{5E100BC6-01B8-4D47-9C40-467CBD0D9235}">
      <dgm:prSet/>
      <dgm:spPr/>
      <dgm:t>
        <a:bodyPr/>
        <a:lstStyle/>
        <a:p>
          <a:endParaRPr lang="en-US"/>
        </a:p>
      </dgm:t>
    </dgm:pt>
    <dgm:pt modelId="{60B78E04-C680-4E48-B37C-7DB06EAD9481}" type="sibTrans" cxnId="{5E100BC6-01B8-4D47-9C40-467CBD0D9235}">
      <dgm:prSet/>
      <dgm:spPr/>
      <dgm:t>
        <a:bodyPr/>
        <a:lstStyle/>
        <a:p>
          <a:endParaRPr lang="en-US"/>
        </a:p>
      </dgm:t>
    </dgm:pt>
    <dgm:pt modelId="{C66A0DFE-B5A7-4B4F-B1B8-ED7DF6B4B242}">
      <dgm:prSet/>
      <dgm:spPr/>
      <dgm:t>
        <a:bodyPr/>
        <a:lstStyle/>
        <a:p>
          <a:r>
            <a:rPr lang="en-US"/>
            <a:t>Goal: Where can we improve our profits?</a:t>
          </a:r>
        </a:p>
      </dgm:t>
    </dgm:pt>
    <dgm:pt modelId="{722D1489-4ACD-4D8C-9C4C-1A3B9938C7B4}" type="parTrans" cxnId="{F336A039-330C-47EF-93B2-F4C9332970A8}">
      <dgm:prSet/>
      <dgm:spPr/>
      <dgm:t>
        <a:bodyPr/>
        <a:lstStyle/>
        <a:p>
          <a:endParaRPr lang="en-US"/>
        </a:p>
      </dgm:t>
    </dgm:pt>
    <dgm:pt modelId="{00386E60-372A-41AD-BE34-E74FA6B402DE}" type="sibTrans" cxnId="{F336A039-330C-47EF-93B2-F4C9332970A8}">
      <dgm:prSet/>
      <dgm:spPr/>
      <dgm:t>
        <a:bodyPr/>
        <a:lstStyle/>
        <a:p>
          <a:endParaRPr lang="en-US"/>
        </a:p>
      </dgm:t>
    </dgm:pt>
    <dgm:pt modelId="{A83688EC-0170-404A-841D-294A74837B30}">
      <dgm:prSet/>
      <dgm:spPr/>
      <dgm:t>
        <a:bodyPr/>
        <a:lstStyle/>
        <a:p>
          <a:r>
            <a:rPr lang="en-US"/>
            <a:t>This dashboard is for discovery, we represent the data and use tools to answer these questions.</a:t>
          </a:r>
        </a:p>
      </dgm:t>
    </dgm:pt>
    <dgm:pt modelId="{74D98CC6-4B36-4625-8CA7-EB4437323ECE}" type="parTrans" cxnId="{E88F9888-2F94-4F1E-BD3D-990DA25D0C01}">
      <dgm:prSet/>
      <dgm:spPr/>
      <dgm:t>
        <a:bodyPr/>
        <a:lstStyle/>
        <a:p>
          <a:endParaRPr lang="en-US"/>
        </a:p>
      </dgm:t>
    </dgm:pt>
    <dgm:pt modelId="{592AD43E-F065-4C52-82CB-09C54FD35D0B}" type="sibTrans" cxnId="{E88F9888-2F94-4F1E-BD3D-990DA25D0C01}">
      <dgm:prSet/>
      <dgm:spPr/>
      <dgm:t>
        <a:bodyPr/>
        <a:lstStyle/>
        <a:p>
          <a:endParaRPr lang="en-US"/>
        </a:p>
      </dgm:t>
    </dgm:pt>
    <dgm:pt modelId="{FC5236C2-6427-4778-8FA8-54A715C5619C}" type="pres">
      <dgm:prSet presAssocID="{1C855F8D-327D-4BC2-AD66-1745430D12A7}" presName="linear" presStyleCnt="0">
        <dgm:presLayoutVars>
          <dgm:animLvl val="lvl"/>
          <dgm:resizeHandles val="exact"/>
        </dgm:presLayoutVars>
      </dgm:prSet>
      <dgm:spPr/>
    </dgm:pt>
    <dgm:pt modelId="{34836D98-16D8-431A-B2BA-B7C410C8EC94}" type="pres">
      <dgm:prSet presAssocID="{D3F1AFD6-856E-4507-9DA3-ABF2692334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E5AB6C-FE57-415F-B2DA-1C5F5DCF5C6E}" type="pres">
      <dgm:prSet presAssocID="{CA8AE2B4-B8F2-4905-8B58-AAE2D2692A16}" presName="spacer" presStyleCnt="0"/>
      <dgm:spPr/>
    </dgm:pt>
    <dgm:pt modelId="{11B9456B-5356-4EC0-97B5-37C26110C1D5}" type="pres">
      <dgm:prSet presAssocID="{A0CF57EA-7D14-4F0E-A1C3-6694B17AE04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505B28-84C2-4D8C-AEB6-1FC4D2156BED}" type="pres">
      <dgm:prSet presAssocID="{E2571F25-1C8E-42AB-A973-C698B07D8E49}" presName="spacer" presStyleCnt="0"/>
      <dgm:spPr/>
    </dgm:pt>
    <dgm:pt modelId="{229484D7-FCA6-43C2-BDBF-F48D6560610D}" type="pres">
      <dgm:prSet presAssocID="{D07F2F5F-7542-4400-AFFF-D3F51878BF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356D4B5-EEB6-482D-B004-A02C2F211118}" type="pres">
      <dgm:prSet presAssocID="{61E0F0E7-4CE4-441F-9D30-B377AB07B56E}" presName="spacer" presStyleCnt="0"/>
      <dgm:spPr/>
    </dgm:pt>
    <dgm:pt modelId="{DD1794DC-4381-4E92-8E41-631652B5AE29}" type="pres">
      <dgm:prSet presAssocID="{3AE0F200-14C0-4843-A413-7C5C117BC8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7934301-D3F0-449A-94E1-63AF6FDCCD1A}" type="pres">
      <dgm:prSet presAssocID="{60B78E04-C680-4E48-B37C-7DB06EAD9481}" presName="spacer" presStyleCnt="0"/>
      <dgm:spPr/>
    </dgm:pt>
    <dgm:pt modelId="{95EB138C-4A3A-4A3E-8800-EC696275D8D4}" type="pres">
      <dgm:prSet presAssocID="{C66A0DFE-B5A7-4B4F-B1B8-ED7DF6B4B2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C0ABEC-735F-4C97-9DD1-7423ED9E47B3}" type="pres">
      <dgm:prSet presAssocID="{00386E60-372A-41AD-BE34-E74FA6B402DE}" presName="spacer" presStyleCnt="0"/>
      <dgm:spPr/>
    </dgm:pt>
    <dgm:pt modelId="{405A3C63-E452-4AE3-8C63-16224CD9D6F9}" type="pres">
      <dgm:prSet presAssocID="{A83688EC-0170-404A-841D-294A74837B3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78BD815-5A47-4189-BB47-7B048CBA3DB1}" type="presOf" srcId="{3AE0F200-14C0-4843-A413-7C5C117BC8F5}" destId="{DD1794DC-4381-4E92-8E41-631652B5AE29}" srcOrd="0" destOrd="0" presId="urn:microsoft.com/office/officeart/2005/8/layout/vList2"/>
    <dgm:cxn modelId="{F336A039-330C-47EF-93B2-F4C9332970A8}" srcId="{1C855F8D-327D-4BC2-AD66-1745430D12A7}" destId="{C66A0DFE-B5A7-4B4F-B1B8-ED7DF6B4B242}" srcOrd="4" destOrd="0" parTransId="{722D1489-4ACD-4D8C-9C4C-1A3B9938C7B4}" sibTransId="{00386E60-372A-41AD-BE34-E74FA6B402DE}"/>
    <dgm:cxn modelId="{92A11872-A34D-425E-8E0F-3B00007C9EC6}" type="presOf" srcId="{C66A0DFE-B5A7-4B4F-B1B8-ED7DF6B4B242}" destId="{95EB138C-4A3A-4A3E-8800-EC696275D8D4}" srcOrd="0" destOrd="0" presId="urn:microsoft.com/office/officeart/2005/8/layout/vList2"/>
    <dgm:cxn modelId="{ADF59B55-9EA9-41A7-A95A-03CE1FECCE6D}" type="presOf" srcId="{A83688EC-0170-404A-841D-294A74837B30}" destId="{405A3C63-E452-4AE3-8C63-16224CD9D6F9}" srcOrd="0" destOrd="0" presId="urn:microsoft.com/office/officeart/2005/8/layout/vList2"/>
    <dgm:cxn modelId="{A991E576-A592-495F-BA4F-836D722EE9E1}" srcId="{1C855F8D-327D-4BC2-AD66-1745430D12A7}" destId="{D3F1AFD6-856E-4507-9DA3-ABF269233441}" srcOrd="0" destOrd="0" parTransId="{81A8B0DD-4FAE-41A5-B445-1946F0ECE05B}" sibTransId="{CA8AE2B4-B8F2-4905-8B58-AAE2D2692A16}"/>
    <dgm:cxn modelId="{88C95982-F9E2-4732-AACD-A8FF6664B068}" srcId="{1C855F8D-327D-4BC2-AD66-1745430D12A7}" destId="{D07F2F5F-7542-4400-AFFF-D3F51878BF68}" srcOrd="2" destOrd="0" parTransId="{D3EBF770-2212-4993-ABA9-F4A85478E71D}" sibTransId="{61E0F0E7-4CE4-441F-9D30-B377AB07B56E}"/>
    <dgm:cxn modelId="{E88F9888-2F94-4F1E-BD3D-990DA25D0C01}" srcId="{1C855F8D-327D-4BC2-AD66-1745430D12A7}" destId="{A83688EC-0170-404A-841D-294A74837B30}" srcOrd="5" destOrd="0" parTransId="{74D98CC6-4B36-4625-8CA7-EB4437323ECE}" sibTransId="{592AD43E-F065-4C52-82CB-09C54FD35D0B}"/>
    <dgm:cxn modelId="{6B3293C1-0C7E-424B-A7AD-C47505F16D77}" type="presOf" srcId="{D07F2F5F-7542-4400-AFFF-D3F51878BF68}" destId="{229484D7-FCA6-43C2-BDBF-F48D6560610D}" srcOrd="0" destOrd="0" presId="urn:microsoft.com/office/officeart/2005/8/layout/vList2"/>
    <dgm:cxn modelId="{5E100BC6-01B8-4D47-9C40-467CBD0D9235}" srcId="{1C855F8D-327D-4BC2-AD66-1745430D12A7}" destId="{3AE0F200-14C0-4843-A413-7C5C117BC8F5}" srcOrd="3" destOrd="0" parTransId="{752E4939-E2CF-4D77-A32A-398767C69230}" sibTransId="{60B78E04-C680-4E48-B37C-7DB06EAD9481}"/>
    <dgm:cxn modelId="{ABB8C9C9-F485-406E-89BC-4AEF7835E228}" type="presOf" srcId="{1C855F8D-327D-4BC2-AD66-1745430D12A7}" destId="{FC5236C2-6427-4778-8FA8-54A715C5619C}" srcOrd="0" destOrd="0" presId="urn:microsoft.com/office/officeart/2005/8/layout/vList2"/>
    <dgm:cxn modelId="{A54C3ECC-CE7F-465B-BA18-71E2740FB2DC}" type="presOf" srcId="{A0CF57EA-7D14-4F0E-A1C3-6694B17AE04B}" destId="{11B9456B-5356-4EC0-97B5-37C26110C1D5}" srcOrd="0" destOrd="0" presId="urn:microsoft.com/office/officeart/2005/8/layout/vList2"/>
    <dgm:cxn modelId="{0ACB9DCF-9B31-4333-A5DC-3E9AE41C6482}" srcId="{1C855F8D-327D-4BC2-AD66-1745430D12A7}" destId="{A0CF57EA-7D14-4F0E-A1C3-6694B17AE04B}" srcOrd="1" destOrd="0" parTransId="{41CCAA34-1223-42A1-957C-A9D22015B4B5}" sibTransId="{E2571F25-1C8E-42AB-A973-C698B07D8E49}"/>
    <dgm:cxn modelId="{0B4D02F4-F340-461A-A26B-2A1593B50617}" type="presOf" srcId="{D3F1AFD6-856E-4507-9DA3-ABF269233441}" destId="{34836D98-16D8-431A-B2BA-B7C410C8EC94}" srcOrd="0" destOrd="0" presId="urn:microsoft.com/office/officeart/2005/8/layout/vList2"/>
    <dgm:cxn modelId="{68973A4D-6258-494F-AF06-348C1E9C057A}" type="presParOf" srcId="{FC5236C2-6427-4778-8FA8-54A715C5619C}" destId="{34836D98-16D8-431A-B2BA-B7C410C8EC94}" srcOrd="0" destOrd="0" presId="urn:microsoft.com/office/officeart/2005/8/layout/vList2"/>
    <dgm:cxn modelId="{1F44A4F6-88C7-42DA-B6C3-40CA0CDF9D4B}" type="presParOf" srcId="{FC5236C2-6427-4778-8FA8-54A715C5619C}" destId="{3AE5AB6C-FE57-415F-B2DA-1C5F5DCF5C6E}" srcOrd="1" destOrd="0" presId="urn:microsoft.com/office/officeart/2005/8/layout/vList2"/>
    <dgm:cxn modelId="{48B0F91B-469B-4362-8854-90243265C48D}" type="presParOf" srcId="{FC5236C2-6427-4778-8FA8-54A715C5619C}" destId="{11B9456B-5356-4EC0-97B5-37C26110C1D5}" srcOrd="2" destOrd="0" presId="urn:microsoft.com/office/officeart/2005/8/layout/vList2"/>
    <dgm:cxn modelId="{1784CCE7-0B98-4B7A-B3C7-DF8EB4024B5E}" type="presParOf" srcId="{FC5236C2-6427-4778-8FA8-54A715C5619C}" destId="{DA505B28-84C2-4D8C-AEB6-1FC4D2156BED}" srcOrd="3" destOrd="0" presId="urn:microsoft.com/office/officeart/2005/8/layout/vList2"/>
    <dgm:cxn modelId="{DA257D83-7B78-424F-B22A-C4A54E6BFB44}" type="presParOf" srcId="{FC5236C2-6427-4778-8FA8-54A715C5619C}" destId="{229484D7-FCA6-43C2-BDBF-F48D6560610D}" srcOrd="4" destOrd="0" presId="urn:microsoft.com/office/officeart/2005/8/layout/vList2"/>
    <dgm:cxn modelId="{55A2C9FD-26EF-46D1-B6CE-E4B40A75D47C}" type="presParOf" srcId="{FC5236C2-6427-4778-8FA8-54A715C5619C}" destId="{F356D4B5-EEB6-482D-B004-A02C2F211118}" srcOrd="5" destOrd="0" presId="urn:microsoft.com/office/officeart/2005/8/layout/vList2"/>
    <dgm:cxn modelId="{E590F705-E386-4CD3-A143-53D0F22ACF5B}" type="presParOf" srcId="{FC5236C2-6427-4778-8FA8-54A715C5619C}" destId="{DD1794DC-4381-4E92-8E41-631652B5AE29}" srcOrd="6" destOrd="0" presId="urn:microsoft.com/office/officeart/2005/8/layout/vList2"/>
    <dgm:cxn modelId="{6578C901-C570-4C68-BBBC-860F19DAFD66}" type="presParOf" srcId="{FC5236C2-6427-4778-8FA8-54A715C5619C}" destId="{A7934301-D3F0-449A-94E1-63AF6FDCCD1A}" srcOrd="7" destOrd="0" presId="urn:microsoft.com/office/officeart/2005/8/layout/vList2"/>
    <dgm:cxn modelId="{2BC797A8-5598-4A2A-A48B-54EC5487F3B1}" type="presParOf" srcId="{FC5236C2-6427-4778-8FA8-54A715C5619C}" destId="{95EB138C-4A3A-4A3E-8800-EC696275D8D4}" srcOrd="8" destOrd="0" presId="urn:microsoft.com/office/officeart/2005/8/layout/vList2"/>
    <dgm:cxn modelId="{772357DA-1FC4-49F5-968B-D8A169E27C0D}" type="presParOf" srcId="{FC5236C2-6427-4778-8FA8-54A715C5619C}" destId="{02C0ABEC-735F-4C97-9DD1-7423ED9E47B3}" srcOrd="9" destOrd="0" presId="urn:microsoft.com/office/officeart/2005/8/layout/vList2"/>
    <dgm:cxn modelId="{1898FF60-281D-4805-8337-31290AD6F255}" type="presParOf" srcId="{FC5236C2-6427-4778-8FA8-54A715C5619C}" destId="{405A3C63-E452-4AE3-8C63-16224CD9D6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03F64F3-7C75-41E3-BC07-5E2A85F12D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D3994-66FF-4854-8C3B-70EBC1EC0657}">
      <dgm:prSet/>
      <dgm:spPr/>
      <dgm:t>
        <a:bodyPr/>
        <a:lstStyle/>
        <a:p>
          <a:r>
            <a:rPr lang="en-US"/>
            <a:t>All about specific information.</a:t>
          </a:r>
        </a:p>
      </dgm:t>
    </dgm:pt>
    <dgm:pt modelId="{02833A94-9AC1-40F1-B4DF-99C1DE5A970B}" type="parTrans" cxnId="{DC911420-F932-4DD0-A90E-1145B0179CC2}">
      <dgm:prSet/>
      <dgm:spPr/>
      <dgm:t>
        <a:bodyPr/>
        <a:lstStyle/>
        <a:p>
          <a:endParaRPr lang="en-US"/>
        </a:p>
      </dgm:t>
    </dgm:pt>
    <dgm:pt modelId="{26E1F3D0-AFC2-4EFE-90DD-3C8A3A2A3475}" type="sibTrans" cxnId="{DC911420-F932-4DD0-A90E-1145B0179CC2}">
      <dgm:prSet/>
      <dgm:spPr/>
      <dgm:t>
        <a:bodyPr/>
        <a:lstStyle/>
        <a:p>
          <a:endParaRPr lang="en-US"/>
        </a:p>
      </dgm:t>
    </dgm:pt>
    <dgm:pt modelId="{1A469516-E12B-4EA7-8E00-9AF0A5CAAE55}">
      <dgm:prSet/>
      <dgm:spPr/>
      <dgm:t>
        <a:bodyPr/>
        <a:lstStyle/>
        <a:p>
          <a:r>
            <a:rPr lang="en-US"/>
            <a:t>Present the data to make it easy to find answers.</a:t>
          </a:r>
        </a:p>
      </dgm:t>
    </dgm:pt>
    <dgm:pt modelId="{D3BED541-7787-45B0-85F7-DAA183833F46}" type="parTrans" cxnId="{FFBC03AE-03A2-415E-9E8C-548228F7B1AC}">
      <dgm:prSet/>
      <dgm:spPr/>
      <dgm:t>
        <a:bodyPr/>
        <a:lstStyle/>
        <a:p>
          <a:endParaRPr lang="en-US"/>
        </a:p>
      </dgm:t>
    </dgm:pt>
    <dgm:pt modelId="{21AD156D-511E-4A87-A3EB-0A5A91325732}" type="sibTrans" cxnId="{FFBC03AE-03A2-415E-9E8C-548228F7B1AC}">
      <dgm:prSet/>
      <dgm:spPr/>
      <dgm:t>
        <a:bodyPr/>
        <a:lstStyle/>
        <a:p>
          <a:endParaRPr lang="en-US"/>
        </a:p>
      </dgm:t>
    </dgm:pt>
    <dgm:pt modelId="{2218259A-F87A-4B05-99FC-C1BB4BBECAE5}">
      <dgm:prSet/>
      <dgm:spPr/>
      <dgm:t>
        <a:bodyPr/>
        <a:lstStyle/>
        <a:p>
          <a:r>
            <a:rPr lang="en-US"/>
            <a:t>Still provide some interactions.</a:t>
          </a:r>
        </a:p>
      </dgm:t>
    </dgm:pt>
    <dgm:pt modelId="{9840073D-EC53-4E36-8858-9F83B25E314D}" type="parTrans" cxnId="{C7A993F7-3C1F-42EF-BE0A-76BB686AD8E4}">
      <dgm:prSet/>
      <dgm:spPr/>
      <dgm:t>
        <a:bodyPr/>
        <a:lstStyle/>
        <a:p>
          <a:endParaRPr lang="en-US"/>
        </a:p>
      </dgm:t>
    </dgm:pt>
    <dgm:pt modelId="{C1CCD889-A6C5-4E42-959B-E9DFAB7512CF}" type="sibTrans" cxnId="{C7A993F7-3C1F-42EF-BE0A-76BB686AD8E4}">
      <dgm:prSet/>
      <dgm:spPr/>
      <dgm:t>
        <a:bodyPr/>
        <a:lstStyle/>
        <a:p>
          <a:endParaRPr lang="en-US"/>
        </a:p>
      </dgm:t>
    </dgm:pt>
    <dgm:pt modelId="{2B4DE954-A8B7-4117-A446-D1E53C4914BA}">
      <dgm:prSet/>
      <dgm:spPr/>
      <dgm:t>
        <a:bodyPr/>
        <a:lstStyle/>
        <a:p>
          <a:r>
            <a:rPr lang="en-US"/>
            <a:t>More focused on a single questions.	</a:t>
          </a:r>
        </a:p>
      </dgm:t>
    </dgm:pt>
    <dgm:pt modelId="{B47EB54E-4167-462E-9A60-D4E7EBDA9C7A}" type="parTrans" cxnId="{EDE58917-FCBF-42A5-8C7A-12452A6105FE}">
      <dgm:prSet/>
      <dgm:spPr/>
      <dgm:t>
        <a:bodyPr/>
        <a:lstStyle/>
        <a:p>
          <a:endParaRPr lang="en-US"/>
        </a:p>
      </dgm:t>
    </dgm:pt>
    <dgm:pt modelId="{CD1D3727-2EA4-4B84-A433-87B7D4486EE8}" type="sibTrans" cxnId="{EDE58917-FCBF-42A5-8C7A-12452A6105FE}">
      <dgm:prSet/>
      <dgm:spPr/>
      <dgm:t>
        <a:bodyPr/>
        <a:lstStyle/>
        <a:p>
          <a:endParaRPr lang="en-US"/>
        </a:p>
      </dgm:t>
    </dgm:pt>
    <dgm:pt modelId="{0AC9B6C3-FB56-409D-B7FC-3381C25CA389}" type="pres">
      <dgm:prSet presAssocID="{D03F64F3-7C75-41E3-BC07-5E2A85F12DD0}" presName="linear" presStyleCnt="0">
        <dgm:presLayoutVars>
          <dgm:animLvl val="lvl"/>
          <dgm:resizeHandles val="exact"/>
        </dgm:presLayoutVars>
      </dgm:prSet>
      <dgm:spPr/>
    </dgm:pt>
    <dgm:pt modelId="{78ECB377-5905-487C-AF91-F816C03CA9A5}" type="pres">
      <dgm:prSet presAssocID="{44BD3994-66FF-4854-8C3B-70EBC1EC06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EDE331-2175-4B18-8B46-C6D9A733FE10}" type="pres">
      <dgm:prSet presAssocID="{26E1F3D0-AFC2-4EFE-90DD-3C8A3A2A3475}" presName="spacer" presStyleCnt="0"/>
      <dgm:spPr/>
    </dgm:pt>
    <dgm:pt modelId="{C3F5408C-E8EA-447F-918E-0EFFDF6E2212}" type="pres">
      <dgm:prSet presAssocID="{1A469516-E12B-4EA7-8E00-9AF0A5CAAE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3D444A-D4D4-4D3A-B54D-D0EFAD63DCAB}" type="pres">
      <dgm:prSet presAssocID="{21AD156D-511E-4A87-A3EB-0A5A91325732}" presName="spacer" presStyleCnt="0"/>
      <dgm:spPr/>
    </dgm:pt>
    <dgm:pt modelId="{9386B1CA-CAB8-4699-8842-CC9FF97B39D6}" type="pres">
      <dgm:prSet presAssocID="{2218259A-F87A-4B05-99FC-C1BB4BBECA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178AEE-5C44-445D-AA7F-848771583403}" type="pres">
      <dgm:prSet presAssocID="{C1CCD889-A6C5-4E42-959B-E9DFAB7512CF}" presName="spacer" presStyleCnt="0"/>
      <dgm:spPr/>
    </dgm:pt>
    <dgm:pt modelId="{16231151-A492-4086-AB60-1DAF97FDA766}" type="pres">
      <dgm:prSet presAssocID="{2B4DE954-A8B7-4117-A446-D1E53C4914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E58917-FCBF-42A5-8C7A-12452A6105FE}" srcId="{D03F64F3-7C75-41E3-BC07-5E2A85F12DD0}" destId="{2B4DE954-A8B7-4117-A446-D1E53C4914BA}" srcOrd="3" destOrd="0" parTransId="{B47EB54E-4167-462E-9A60-D4E7EBDA9C7A}" sibTransId="{CD1D3727-2EA4-4B84-A433-87B7D4486EE8}"/>
    <dgm:cxn modelId="{DC911420-F932-4DD0-A90E-1145B0179CC2}" srcId="{D03F64F3-7C75-41E3-BC07-5E2A85F12DD0}" destId="{44BD3994-66FF-4854-8C3B-70EBC1EC0657}" srcOrd="0" destOrd="0" parTransId="{02833A94-9AC1-40F1-B4DF-99C1DE5A970B}" sibTransId="{26E1F3D0-AFC2-4EFE-90DD-3C8A3A2A3475}"/>
    <dgm:cxn modelId="{0B272BA5-8C51-4EDB-920A-EB6AAE7F936B}" type="presOf" srcId="{2218259A-F87A-4B05-99FC-C1BB4BBECAE5}" destId="{9386B1CA-CAB8-4699-8842-CC9FF97B39D6}" srcOrd="0" destOrd="0" presId="urn:microsoft.com/office/officeart/2005/8/layout/vList2"/>
    <dgm:cxn modelId="{FFBC03AE-03A2-415E-9E8C-548228F7B1AC}" srcId="{D03F64F3-7C75-41E3-BC07-5E2A85F12DD0}" destId="{1A469516-E12B-4EA7-8E00-9AF0A5CAAE55}" srcOrd="1" destOrd="0" parTransId="{D3BED541-7787-45B0-85F7-DAA183833F46}" sibTransId="{21AD156D-511E-4A87-A3EB-0A5A91325732}"/>
    <dgm:cxn modelId="{A9E968BE-E673-44C9-9E5B-C1867283B7D4}" type="presOf" srcId="{2B4DE954-A8B7-4117-A446-D1E53C4914BA}" destId="{16231151-A492-4086-AB60-1DAF97FDA766}" srcOrd="0" destOrd="0" presId="urn:microsoft.com/office/officeart/2005/8/layout/vList2"/>
    <dgm:cxn modelId="{F61845CA-AFB1-4F10-A027-8DEE61C98C5B}" type="presOf" srcId="{D03F64F3-7C75-41E3-BC07-5E2A85F12DD0}" destId="{0AC9B6C3-FB56-409D-B7FC-3381C25CA389}" srcOrd="0" destOrd="0" presId="urn:microsoft.com/office/officeart/2005/8/layout/vList2"/>
    <dgm:cxn modelId="{50F7B3D1-719C-4479-B0AC-E62B64E8A9C0}" type="presOf" srcId="{1A469516-E12B-4EA7-8E00-9AF0A5CAAE55}" destId="{C3F5408C-E8EA-447F-918E-0EFFDF6E2212}" srcOrd="0" destOrd="0" presId="urn:microsoft.com/office/officeart/2005/8/layout/vList2"/>
    <dgm:cxn modelId="{24AF16E0-9D58-472E-AA9E-4195AC6BB8F7}" type="presOf" srcId="{44BD3994-66FF-4854-8C3B-70EBC1EC0657}" destId="{78ECB377-5905-487C-AF91-F816C03CA9A5}" srcOrd="0" destOrd="0" presId="urn:microsoft.com/office/officeart/2005/8/layout/vList2"/>
    <dgm:cxn modelId="{C7A993F7-3C1F-42EF-BE0A-76BB686AD8E4}" srcId="{D03F64F3-7C75-41E3-BC07-5E2A85F12DD0}" destId="{2218259A-F87A-4B05-99FC-C1BB4BBECAE5}" srcOrd="2" destOrd="0" parTransId="{9840073D-EC53-4E36-8858-9F83B25E314D}" sibTransId="{C1CCD889-A6C5-4E42-959B-E9DFAB7512CF}"/>
    <dgm:cxn modelId="{5EFC51C1-AD2C-49DB-8C51-DA84652CDA3A}" type="presParOf" srcId="{0AC9B6C3-FB56-409D-B7FC-3381C25CA389}" destId="{78ECB377-5905-487C-AF91-F816C03CA9A5}" srcOrd="0" destOrd="0" presId="urn:microsoft.com/office/officeart/2005/8/layout/vList2"/>
    <dgm:cxn modelId="{E2BD0AB6-6C07-47DC-BDBE-5FD94D6E7B7D}" type="presParOf" srcId="{0AC9B6C3-FB56-409D-B7FC-3381C25CA389}" destId="{0CEDE331-2175-4B18-8B46-C6D9A733FE10}" srcOrd="1" destOrd="0" presId="urn:microsoft.com/office/officeart/2005/8/layout/vList2"/>
    <dgm:cxn modelId="{873AC873-FF26-48E4-BDAA-E939BAFBC8E6}" type="presParOf" srcId="{0AC9B6C3-FB56-409D-B7FC-3381C25CA389}" destId="{C3F5408C-E8EA-447F-918E-0EFFDF6E2212}" srcOrd="2" destOrd="0" presId="urn:microsoft.com/office/officeart/2005/8/layout/vList2"/>
    <dgm:cxn modelId="{03E9F1D1-1709-46DF-A838-C895E9FB6287}" type="presParOf" srcId="{0AC9B6C3-FB56-409D-B7FC-3381C25CA389}" destId="{BB3D444A-D4D4-4D3A-B54D-D0EFAD63DCAB}" srcOrd="3" destOrd="0" presId="urn:microsoft.com/office/officeart/2005/8/layout/vList2"/>
    <dgm:cxn modelId="{264E69EA-152B-436A-B121-3A8631AFD21D}" type="presParOf" srcId="{0AC9B6C3-FB56-409D-B7FC-3381C25CA389}" destId="{9386B1CA-CAB8-4699-8842-CC9FF97B39D6}" srcOrd="4" destOrd="0" presId="urn:microsoft.com/office/officeart/2005/8/layout/vList2"/>
    <dgm:cxn modelId="{1420787D-D902-4BDE-9149-1E084DFB3949}" type="presParOf" srcId="{0AC9B6C3-FB56-409D-B7FC-3381C25CA389}" destId="{2C178AEE-5C44-445D-AA7F-848771583403}" srcOrd="5" destOrd="0" presId="urn:microsoft.com/office/officeart/2005/8/layout/vList2"/>
    <dgm:cxn modelId="{513EE8B8-4CCE-4341-881B-D2FF6FAC0526}" type="presParOf" srcId="{0AC9B6C3-FB56-409D-B7FC-3381C25CA389}" destId="{16231151-A492-4086-AB60-1DAF97FDA7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A09A9-CA49-401B-90D7-9215959AB97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A19307-D31D-4E65-B66E-5E7B702E210D}">
      <dgm:prSet/>
      <dgm:spPr/>
      <dgm:t>
        <a:bodyPr/>
        <a:lstStyle/>
        <a:p>
          <a:r>
            <a:rPr lang="en-US"/>
            <a:t>Filters automatically gets added to the dashboard if it is in sheets.</a:t>
          </a:r>
        </a:p>
      </dgm:t>
    </dgm:pt>
    <dgm:pt modelId="{3C4F8172-D53D-4668-81FC-185D3879F5C8}" type="parTrans" cxnId="{B9FC22D0-B54B-4C3A-99D7-94EA86943A4A}">
      <dgm:prSet/>
      <dgm:spPr/>
      <dgm:t>
        <a:bodyPr/>
        <a:lstStyle/>
        <a:p>
          <a:endParaRPr lang="en-US"/>
        </a:p>
      </dgm:t>
    </dgm:pt>
    <dgm:pt modelId="{F1EF2CF8-0C6D-4FA8-8F8F-815330A2DEEA}" type="sibTrans" cxnId="{B9FC22D0-B54B-4C3A-99D7-94EA86943A4A}">
      <dgm:prSet/>
      <dgm:spPr/>
      <dgm:t>
        <a:bodyPr/>
        <a:lstStyle/>
        <a:p>
          <a:endParaRPr lang="en-US"/>
        </a:p>
      </dgm:t>
    </dgm:pt>
    <dgm:pt modelId="{21476365-90D3-4F00-8335-8B9296C0E5F2}">
      <dgm:prSet/>
      <dgm:spPr/>
      <dgm:t>
        <a:bodyPr/>
        <a:lstStyle/>
        <a:p>
          <a:r>
            <a:rPr lang="en-US"/>
            <a:t>Can also be added to a dashboard (if it is not in sheets).</a:t>
          </a:r>
        </a:p>
      </dgm:t>
    </dgm:pt>
    <dgm:pt modelId="{76057C74-04DE-4EE6-AFE2-6B7D0EDFE50D}" type="parTrans" cxnId="{76B671FD-D0E2-40A3-AF72-3CA34CE8D6CA}">
      <dgm:prSet/>
      <dgm:spPr/>
      <dgm:t>
        <a:bodyPr/>
        <a:lstStyle/>
        <a:p>
          <a:endParaRPr lang="en-US"/>
        </a:p>
      </dgm:t>
    </dgm:pt>
    <dgm:pt modelId="{E8FB26E1-702E-4A17-97CB-FBB492A5FDEA}" type="sibTrans" cxnId="{76B671FD-D0E2-40A3-AF72-3CA34CE8D6CA}">
      <dgm:prSet/>
      <dgm:spPr/>
      <dgm:t>
        <a:bodyPr/>
        <a:lstStyle/>
        <a:p>
          <a:endParaRPr lang="en-US"/>
        </a:p>
      </dgm:t>
    </dgm:pt>
    <dgm:pt modelId="{380E2F7C-350C-4259-88F2-A0284C8D912B}">
      <dgm:prSet/>
      <dgm:spPr/>
      <dgm:t>
        <a:bodyPr/>
        <a:lstStyle/>
        <a:p>
          <a:r>
            <a:rPr lang="en-US"/>
            <a:t>But it must exist in the sheet.</a:t>
          </a:r>
        </a:p>
      </dgm:t>
    </dgm:pt>
    <dgm:pt modelId="{9D54B4C1-65D3-4692-B94C-0A6263824A52}" type="parTrans" cxnId="{A3A698B7-8EA7-4333-AF4E-D6171D2C33FF}">
      <dgm:prSet/>
      <dgm:spPr/>
      <dgm:t>
        <a:bodyPr/>
        <a:lstStyle/>
        <a:p>
          <a:endParaRPr lang="en-US"/>
        </a:p>
      </dgm:t>
    </dgm:pt>
    <dgm:pt modelId="{16DF947F-A34A-4DF8-BF1B-40D988429E65}" type="sibTrans" cxnId="{A3A698B7-8EA7-4333-AF4E-D6171D2C33FF}">
      <dgm:prSet/>
      <dgm:spPr/>
      <dgm:t>
        <a:bodyPr/>
        <a:lstStyle/>
        <a:p>
          <a:endParaRPr lang="en-US"/>
        </a:p>
      </dgm:t>
    </dgm:pt>
    <dgm:pt modelId="{E8AA144F-CBFA-4D79-AEAD-BFAB4B15B45A}">
      <dgm:prSet/>
      <dgm:spPr/>
      <dgm:t>
        <a:bodyPr/>
        <a:lstStyle/>
        <a:p>
          <a:r>
            <a:rPr lang="en-US"/>
            <a:t>How to make filters apply to some sheets, but not to others.</a:t>
          </a:r>
        </a:p>
      </dgm:t>
    </dgm:pt>
    <dgm:pt modelId="{5C898C5E-422D-49B1-BC79-7EE02A2F843E}" type="parTrans" cxnId="{27F98878-0721-4297-A301-34F91F76F503}">
      <dgm:prSet/>
      <dgm:spPr/>
      <dgm:t>
        <a:bodyPr/>
        <a:lstStyle/>
        <a:p>
          <a:endParaRPr lang="en-US"/>
        </a:p>
      </dgm:t>
    </dgm:pt>
    <dgm:pt modelId="{838DA98D-CAE0-429C-8B61-793723035ED0}" type="sibTrans" cxnId="{27F98878-0721-4297-A301-34F91F76F503}">
      <dgm:prSet/>
      <dgm:spPr/>
      <dgm:t>
        <a:bodyPr/>
        <a:lstStyle/>
        <a:p>
          <a:endParaRPr lang="en-US"/>
        </a:p>
      </dgm:t>
    </dgm:pt>
    <dgm:pt modelId="{EB75478F-550A-46A7-9934-8EC7C032E667}">
      <dgm:prSet/>
      <dgm:spPr/>
      <dgm:t>
        <a:bodyPr/>
        <a:lstStyle/>
        <a:p>
          <a:r>
            <a:rPr lang="en-US"/>
            <a:t>Where should we place the filter?</a:t>
          </a:r>
        </a:p>
      </dgm:t>
    </dgm:pt>
    <dgm:pt modelId="{5B518DFB-9864-4D69-A7AB-77423AC6D950}" type="parTrans" cxnId="{40A586B9-0A5D-4B3D-B3DA-415B3497F40F}">
      <dgm:prSet/>
      <dgm:spPr/>
      <dgm:t>
        <a:bodyPr/>
        <a:lstStyle/>
        <a:p>
          <a:endParaRPr lang="en-US"/>
        </a:p>
      </dgm:t>
    </dgm:pt>
    <dgm:pt modelId="{E2E74191-2253-4735-895E-63CDBB6DE84A}" type="sibTrans" cxnId="{40A586B9-0A5D-4B3D-B3DA-415B3497F40F}">
      <dgm:prSet/>
      <dgm:spPr/>
      <dgm:t>
        <a:bodyPr/>
        <a:lstStyle/>
        <a:p>
          <a:endParaRPr lang="en-US"/>
        </a:p>
      </dgm:t>
    </dgm:pt>
    <dgm:pt modelId="{C2C99E9A-9B36-42DC-A4A6-312B7B5A75EF}" type="pres">
      <dgm:prSet presAssocID="{572A09A9-CA49-401B-90D7-9215959AB97E}" presName="diagram" presStyleCnt="0">
        <dgm:presLayoutVars>
          <dgm:dir/>
          <dgm:resizeHandles val="exact"/>
        </dgm:presLayoutVars>
      </dgm:prSet>
      <dgm:spPr/>
    </dgm:pt>
    <dgm:pt modelId="{8E6FBC3F-EC7A-493A-9CC7-A8E610E6B872}" type="pres">
      <dgm:prSet presAssocID="{3FA19307-D31D-4E65-B66E-5E7B702E210D}" presName="node" presStyleLbl="node1" presStyleIdx="0" presStyleCnt="5">
        <dgm:presLayoutVars>
          <dgm:bulletEnabled val="1"/>
        </dgm:presLayoutVars>
      </dgm:prSet>
      <dgm:spPr/>
    </dgm:pt>
    <dgm:pt modelId="{56318050-A86A-4DAE-8E3C-2FD6A375D820}" type="pres">
      <dgm:prSet presAssocID="{F1EF2CF8-0C6D-4FA8-8F8F-815330A2DEEA}" presName="sibTrans" presStyleCnt="0"/>
      <dgm:spPr/>
    </dgm:pt>
    <dgm:pt modelId="{296369EE-CD7B-4287-AA3D-DF63566922DC}" type="pres">
      <dgm:prSet presAssocID="{21476365-90D3-4F00-8335-8B9296C0E5F2}" presName="node" presStyleLbl="node1" presStyleIdx="1" presStyleCnt="5">
        <dgm:presLayoutVars>
          <dgm:bulletEnabled val="1"/>
        </dgm:presLayoutVars>
      </dgm:prSet>
      <dgm:spPr/>
    </dgm:pt>
    <dgm:pt modelId="{1431DE95-AAA8-4E31-9FDD-A6DBA442847C}" type="pres">
      <dgm:prSet presAssocID="{E8FB26E1-702E-4A17-97CB-FBB492A5FDEA}" presName="sibTrans" presStyleCnt="0"/>
      <dgm:spPr/>
    </dgm:pt>
    <dgm:pt modelId="{A8421C7A-F3BD-40FE-AA67-2C8EA6EEB4B5}" type="pres">
      <dgm:prSet presAssocID="{380E2F7C-350C-4259-88F2-A0284C8D912B}" presName="node" presStyleLbl="node1" presStyleIdx="2" presStyleCnt="5">
        <dgm:presLayoutVars>
          <dgm:bulletEnabled val="1"/>
        </dgm:presLayoutVars>
      </dgm:prSet>
      <dgm:spPr/>
    </dgm:pt>
    <dgm:pt modelId="{EA625E36-08F2-40FA-A02B-C35F9105C377}" type="pres">
      <dgm:prSet presAssocID="{16DF947F-A34A-4DF8-BF1B-40D988429E65}" presName="sibTrans" presStyleCnt="0"/>
      <dgm:spPr/>
    </dgm:pt>
    <dgm:pt modelId="{CBC758E4-3A79-45C0-9DBA-93F1DEA658B2}" type="pres">
      <dgm:prSet presAssocID="{E8AA144F-CBFA-4D79-AEAD-BFAB4B15B45A}" presName="node" presStyleLbl="node1" presStyleIdx="3" presStyleCnt="5">
        <dgm:presLayoutVars>
          <dgm:bulletEnabled val="1"/>
        </dgm:presLayoutVars>
      </dgm:prSet>
      <dgm:spPr/>
    </dgm:pt>
    <dgm:pt modelId="{30688071-3DF7-4D50-B4DF-9DCFB505C8A3}" type="pres">
      <dgm:prSet presAssocID="{838DA98D-CAE0-429C-8B61-793723035ED0}" presName="sibTrans" presStyleCnt="0"/>
      <dgm:spPr/>
    </dgm:pt>
    <dgm:pt modelId="{06EB13D0-7EB7-467A-81FE-AB0C7A4380DC}" type="pres">
      <dgm:prSet presAssocID="{EB75478F-550A-46A7-9934-8EC7C032E667}" presName="node" presStyleLbl="node1" presStyleIdx="4" presStyleCnt="5">
        <dgm:presLayoutVars>
          <dgm:bulletEnabled val="1"/>
        </dgm:presLayoutVars>
      </dgm:prSet>
      <dgm:spPr/>
    </dgm:pt>
  </dgm:ptLst>
  <dgm:cxnLst>
    <dgm:cxn modelId="{A648F030-A51F-4FBE-A47A-E59520B7A573}" type="presOf" srcId="{572A09A9-CA49-401B-90D7-9215959AB97E}" destId="{C2C99E9A-9B36-42DC-A4A6-312B7B5A75EF}" srcOrd="0" destOrd="0" presId="urn:microsoft.com/office/officeart/2005/8/layout/default"/>
    <dgm:cxn modelId="{FAAAB73B-FF04-4C02-B4D0-22A6375A46E1}" type="presOf" srcId="{21476365-90D3-4F00-8335-8B9296C0E5F2}" destId="{296369EE-CD7B-4287-AA3D-DF63566922DC}" srcOrd="0" destOrd="0" presId="urn:microsoft.com/office/officeart/2005/8/layout/default"/>
    <dgm:cxn modelId="{9480CB41-9950-497C-83C2-FD52B9931C31}" type="presOf" srcId="{3FA19307-D31D-4E65-B66E-5E7B702E210D}" destId="{8E6FBC3F-EC7A-493A-9CC7-A8E610E6B872}" srcOrd="0" destOrd="0" presId="urn:microsoft.com/office/officeart/2005/8/layout/default"/>
    <dgm:cxn modelId="{27F98878-0721-4297-A301-34F91F76F503}" srcId="{572A09A9-CA49-401B-90D7-9215959AB97E}" destId="{E8AA144F-CBFA-4D79-AEAD-BFAB4B15B45A}" srcOrd="3" destOrd="0" parTransId="{5C898C5E-422D-49B1-BC79-7EE02A2F843E}" sibTransId="{838DA98D-CAE0-429C-8B61-793723035ED0}"/>
    <dgm:cxn modelId="{82EE4489-35AA-4516-B643-A4F1A400EBC3}" type="presOf" srcId="{380E2F7C-350C-4259-88F2-A0284C8D912B}" destId="{A8421C7A-F3BD-40FE-AA67-2C8EA6EEB4B5}" srcOrd="0" destOrd="0" presId="urn:microsoft.com/office/officeart/2005/8/layout/default"/>
    <dgm:cxn modelId="{357A9692-41E4-4BF1-9642-07782C08CD92}" type="presOf" srcId="{E8AA144F-CBFA-4D79-AEAD-BFAB4B15B45A}" destId="{CBC758E4-3A79-45C0-9DBA-93F1DEA658B2}" srcOrd="0" destOrd="0" presId="urn:microsoft.com/office/officeart/2005/8/layout/default"/>
    <dgm:cxn modelId="{A3A698B7-8EA7-4333-AF4E-D6171D2C33FF}" srcId="{572A09A9-CA49-401B-90D7-9215959AB97E}" destId="{380E2F7C-350C-4259-88F2-A0284C8D912B}" srcOrd="2" destOrd="0" parTransId="{9D54B4C1-65D3-4692-B94C-0A6263824A52}" sibTransId="{16DF947F-A34A-4DF8-BF1B-40D988429E65}"/>
    <dgm:cxn modelId="{40A586B9-0A5D-4B3D-B3DA-415B3497F40F}" srcId="{572A09A9-CA49-401B-90D7-9215959AB97E}" destId="{EB75478F-550A-46A7-9934-8EC7C032E667}" srcOrd="4" destOrd="0" parTransId="{5B518DFB-9864-4D69-A7AB-77423AC6D950}" sibTransId="{E2E74191-2253-4735-895E-63CDBB6DE84A}"/>
    <dgm:cxn modelId="{7916F4CF-8882-4F1F-B805-DD08F1E1FF3A}" type="presOf" srcId="{EB75478F-550A-46A7-9934-8EC7C032E667}" destId="{06EB13D0-7EB7-467A-81FE-AB0C7A4380DC}" srcOrd="0" destOrd="0" presId="urn:microsoft.com/office/officeart/2005/8/layout/default"/>
    <dgm:cxn modelId="{B9FC22D0-B54B-4C3A-99D7-94EA86943A4A}" srcId="{572A09A9-CA49-401B-90D7-9215959AB97E}" destId="{3FA19307-D31D-4E65-B66E-5E7B702E210D}" srcOrd="0" destOrd="0" parTransId="{3C4F8172-D53D-4668-81FC-185D3879F5C8}" sibTransId="{F1EF2CF8-0C6D-4FA8-8F8F-815330A2DEEA}"/>
    <dgm:cxn modelId="{76B671FD-D0E2-40A3-AF72-3CA34CE8D6CA}" srcId="{572A09A9-CA49-401B-90D7-9215959AB97E}" destId="{21476365-90D3-4F00-8335-8B9296C0E5F2}" srcOrd="1" destOrd="0" parTransId="{76057C74-04DE-4EE6-AFE2-6B7D0EDFE50D}" sibTransId="{E8FB26E1-702E-4A17-97CB-FBB492A5FDEA}"/>
    <dgm:cxn modelId="{19A4CB28-1ED9-4C67-BE21-F2C1FA028F09}" type="presParOf" srcId="{C2C99E9A-9B36-42DC-A4A6-312B7B5A75EF}" destId="{8E6FBC3F-EC7A-493A-9CC7-A8E610E6B872}" srcOrd="0" destOrd="0" presId="urn:microsoft.com/office/officeart/2005/8/layout/default"/>
    <dgm:cxn modelId="{097FE0C9-D804-4E63-9786-3A51873F94F9}" type="presParOf" srcId="{C2C99E9A-9B36-42DC-A4A6-312B7B5A75EF}" destId="{56318050-A86A-4DAE-8E3C-2FD6A375D820}" srcOrd="1" destOrd="0" presId="urn:microsoft.com/office/officeart/2005/8/layout/default"/>
    <dgm:cxn modelId="{C0257227-9398-48FF-BD25-5B660BA84BE9}" type="presParOf" srcId="{C2C99E9A-9B36-42DC-A4A6-312B7B5A75EF}" destId="{296369EE-CD7B-4287-AA3D-DF63566922DC}" srcOrd="2" destOrd="0" presId="urn:microsoft.com/office/officeart/2005/8/layout/default"/>
    <dgm:cxn modelId="{F880C629-7A8F-4618-9B4C-E49FB88A4EA8}" type="presParOf" srcId="{C2C99E9A-9B36-42DC-A4A6-312B7B5A75EF}" destId="{1431DE95-AAA8-4E31-9FDD-A6DBA442847C}" srcOrd="3" destOrd="0" presId="urn:microsoft.com/office/officeart/2005/8/layout/default"/>
    <dgm:cxn modelId="{2B813FA1-1E78-4791-BF4C-07DD8CFDD650}" type="presParOf" srcId="{C2C99E9A-9B36-42DC-A4A6-312B7B5A75EF}" destId="{A8421C7A-F3BD-40FE-AA67-2C8EA6EEB4B5}" srcOrd="4" destOrd="0" presId="urn:microsoft.com/office/officeart/2005/8/layout/default"/>
    <dgm:cxn modelId="{9016EB1B-BD26-44BA-A901-3ACDCCCC83B3}" type="presParOf" srcId="{C2C99E9A-9B36-42DC-A4A6-312B7B5A75EF}" destId="{EA625E36-08F2-40FA-A02B-C35F9105C377}" srcOrd="5" destOrd="0" presId="urn:microsoft.com/office/officeart/2005/8/layout/default"/>
    <dgm:cxn modelId="{88AE0581-59B8-4EBA-A4C0-F8AC1F4DA9E0}" type="presParOf" srcId="{C2C99E9A-9B36-42DC-A4A6-312B7B5A75EF}" destId="{CBC758E4-3A79-45C0-9DBA-93F1DEA658B2}" srcOrd="6" destOrd="0" presId="urn:microsoft.com/office/officeart/2005/8/layout/default"/>
    <dgm:cxn modelId="{3DB69702-7BCA-4BFF-9F13-A8079EFAA4DE}" type="presParOf" srcId="{C2C99E9A-9B36-42DC-A4A6-312B7B5A75EF}" destId="{30688071-3DF7-4D50-B4DF-9DCFB505C8A3}" srcOrd="7" destOrd="0" presId="urn:microsoft.com/office/officeart/2005/8/layout/default"/>
    <dgm:cxn modelId="{856D0889-10C6-42E7-951D-2A9B85D8D424}" type="presParOf" srcId="{C2C99E9A-9B36-42DC-A4A6-312B7B5A75EF}" destId="{06EB13D0-7EB7-467A-81FE-AB0C7A4380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12C149A-C2AD-4F87-A354-A69826FC91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FFF4A2-B2B7-404E-9DB1-B35FB8007C86}">
      <dgm:prSet/>
      <dgm:spPr/>
      <dgm:t>
        <a:bodyPr/>
        <a:lstStyle/>
        <a:p>
          <a:r>
            <a:rPr lang="en-US"/>
            <a:t>Examine sales data for California.</a:t>
          </a:r>
        </a:p>
      </dgm:t>
    </dgm:pt>
    <dgm:pt modelId="{2F89C9A1-1CB9-41AA-9A31-8DC6B4DB181D}" type="parTrans" cxnId="{B7311FC6-AD2B-418A-9501-1118E8979F7C}">
      <dgm:prSet/>
      <dgm:spPr/>
      <dgm:t>
        <a:bodyPr/>
        <a:lstStyle/>
        <a:p>
          <a:endParaRPr lang="en-US"/>
        </a:p>
      </dgm:t>
    </dgm:pt>
    <dgm:pt modelId="{8DB3D5B6-0BA7-45F4-88F8-131D5C97D18E}" type="sibTrans" cxnId="{B7311FC6-AD2B-418A-9501-1118E8979F7C}">
      <dgm:prSet/>
      <dgm:spPr/>
      <dgm:t>
        <a:bodyPr/>
        <a:lstStyle/>
        <a:p>
          <a:endParaRPr lang="en-US"/>
        </a:p>
      </dgm:t>
    </dgm:pt>
    <dgm:pt modelId="{2F91DC61-6E9C-470B-AD8F-91B74381E795}">
      <dgm:prSet/>
      <dgm:spPr/>
      <dgm:t>
        <a:bodyPr/>
        <a:lstStyle/>
        <a:p>
          <a:r>
            <a:rPr lang="en-US"/>
            <a:t>Interested in how well technology sells.</a:t>
          </a:r>
        </a:p>
      </dgm:t>
    </dgm:pt>
    <dgm:pt modelId="{50BE41F0-9EFB-4E52-959F-7278A46583E0}" type="parTrans" cxnId="{D78CFA8C-1A0D-420E-B6F4-4556C77F6C71}">
      <dgm:prSet/>
      <dgm:spPr/>
      <dgm:t>
        <a:bodyPr/>
        <a:lstStyle/>
        <a:p>
          <a:endParaRPr lang="en-US"/>
        </a:p>
      </dgm:t>
    </dgm:pt>
    <dgm:pt modelId="{16D61003-722D-41EE-AD19-14E9DE6B4015}" type="sibTrans" cxnId="{D78CFA8C-1A0D-420E-B6F4-4556C77F6C71}">
      <dgm:prSet/>
      <dgm:spPr/>
      <dgm:t>
        <a:bodyPr/>
        <a:lstStyle/>
        <a:p>
          <a:endParaRPr lang="en-US"/>
        </a:p>
      </dgm:t>
    </dgm:pt>
    <dgm:pt modelId="{750EF40B-A6AE-4067-8004-B7866173B4F1}">
      <dgm:prSet/>
      <dgm:spPr/>
      <dgm:t>
        <a:bodyPr/>
        <a:lstStyle/>
        <a:p>
          <a:r>
            <a:rPr lang="en-US"/>
            <a:t>How many sales do we make in each city?.</a:t>
          </a:r>
        </a:p>
      </dgm:t>
    </dgm:pt>
    <dgm:pt modelId="{CAE8C3B0-E2F3-498C-B782-6FCFD50AD46C}" type="parTrans" cxnId="{19DEE4F7-7FCA-4E0E-BCAF-C506B7996EDF}">
      <dgm:prSet/>
      <dgm:spPr/>
      <dgm:t>
        <a:bodyPr/>
        <a:lstStyle/>
        <a:p>
          <a:endParaRPr lang="en-US"/>
        </a:p>
      </dgm:t>
    </dgm:pt>
    <dgm:pt modelId="{32311DE1-B9AC-4D97-BC18-D36DC54B0066}" type="sibTrans" cxnId="{19DEE4F7-7FCA-4E0E-BCAF-C506B7996EDF}">
      <dgm:prSet/>
      <dgm:spPr/>
      <dgm:t>
        <a:bodyPr/>
        <a:lstStyle/>
        <a:p>
          <a:endParaRPr lang="en-US"/>
        </a:p>
      </dgm:t>
    </dgm:pt>
    <dgm:pt modelId="{89BCE34E-42F5-420C-B78B-9CCD98BCEFF1}">
      <dgm:prSet/>
      <dgm:spPr/>
      <dgm:t>
        <a:bodyPr/>
        <a:lstStyle/>
        <a:p>
          <a:r>
            <a:rPr lang="en-US"/>
            <a:t>Identify any good or bad customer.</a:t>
          </a:r>
        </a:p>
      </dgm:t>
    </dgm:pt>
    <dgm:pt modelId="{64A32E39-B64D-40A7-85FF-534B0CD094C6}" type="parTrans" cxnId="{644D103B-7285-4DC5-B0AF-C452908D4887}">
      <dgm:prSet/>
      <dgm:spPr/>
      <dgm:t>
        <a:bodyPr/>
        <a:lstStyle/>
        <a:p>
          <a:endParaRPr lang="en-US"/>
        </a:p>
      </dgm:t>
    </dgm:pt>
    <dgm:pt modelId="{0D2C18D1-B4B4-4FF5-BD43-876ED440AE60}" type="sibTrans" cxnId="{644D103B-7285-4DC5-B0AF-C452908D4887}">
      <dgm:prSet/>
      <dgm:spPr/>
      <dgm:t>
        <a:bodyPr/>
        <a:lstStyle/>
        <a:p>
          <a:endParaRPr lang="en-US"/>
        </a:p>
      </dgm:t>
    </dgm:pt>
    <dgm:pt modelId="{048CD247-2EBA-46A7-8091-514327B9E133}">
      <dgm:prSet/>
      <dgm:spPr/>
      <dgm:t>
        <a:bodyPr/>
        <a:lstStyle/>
        <a:p>
          <a:r>
            <a:rPr lang="en-US"/>
            <a:t>Goal: What are the top 10 technology products?</a:t>
          </a:r>
        </a:p>
      </dgm:t>
    </dgm:pt>
    <dgm:pt modelId="{C1C20D1D-BD84-445A-996E-821B5278B96D}" type="parTrans" cxnId="{2F5E1D80-3D65-460D-B152-B053A403317F}">
      <dgm:prSet/>
      <dgm:spPr/>
      <dgm:t>
        <a:bodyPr/>
        <a:lstStyle/>
        <a:p>
          <a:endParaRPr lang="en-US"/>
        </a:p>
      </dgm:t>
    </dgm:pt>
    <dgm:pt modelId="{F01B01A0-7346-4794-A2EA-02316354E6B4}" type="sibTrans" cxnId="{2F5E1D80-3D65-460D-B152-B053A403317F}">
      <dgm:prSet/>
      <dgm:spPr/>
      <dgm:t>
        <a:bodyPr/>
        <a:lstStyle/>
        <a:p>
          <a:endParaRPr lang="en-US"/>
        </a:p>
      </dgm:t>
    </dgm:pt>
    <dgm:pt modelId="{C2322EF8-1DC1-47CA-9597-99CB7B8CAD33}">
      <dgm:prSet/>
      <dgm:spPr/>
      <dgm:t>
        <a:bodyPr/>
        <a:lstStyle/>
        <a:p>
          <a:r>
            <a:rPr lang="en-US"/>
            <a:t>A dashboard for information about specific questions.</a:t>
          </a:r>
        </a:p>
      </dgm:t>
    </dgm:pt>
    <dgm:pt modelId="{2712D7CE-1F98-4D72-97DA-9D12CEE53BEB}" type="parTrans" cxnId="{A1C884F9-E41B-4CAE-911B-1B2CFF273407}">
      <dgm:prSet/>
      <dgm:spPr/>
      <dgm:t>
        <a:bodyPr/>
        <a:lstStyle/>
        <a:p>
          <a:endParaRPr lang="en-US"/>
        </a:p>
      </dgm:t>
    </dgm:pt>
    <dgm:pt modelId="{8BF77D83-7A70-409F-878C-14B5D039062B}" type="sibTrans" cxnId="{A1C884F9-E41B-4CAE-911B-1B2CFF273407}">
      <dgm:prSet/>
      <dgm:spPr/>
      <dgm:t>
        <a:bodyPr/>
        <a:lstStyle/>
        <a:p>
          <a:endParaRPr lang="en-US"/>
        </a:p>
      </dgm:t>
    </dgm:pt>
    <dgm:pt modelId="{8F6B2B4F-6DA2-431C-AECE-E3A02303FB5F}" type="pres">
      <dgm:prSet presAssocID="{D12C149A-C2AD-4F87-A354-A69826FC91F6}" presName="linear" presStyleCnt="0">
        <dgm:presLayoutVars>
          <dgm:animLvl val="lvl"/>
          <dgm:resizeHandles val="exact"/>
        </dgm:presLayoutVars>
      </dgm:prSet>
      <dgm:spPr/>
    </dgm:pt>
    <dgm:pt modelId="{426F1CA9-F4CB-4ED4-8ADB-36AA47433636}" type="pres">
      <dgm:prSet presAssocID="{A9FFF4A2-B2B7-404E-9DB1-B35FB8007C8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306D1FB-74B5-4156-BF16-CE24EAEF43F6}" type="pres">
      <dgm:prSet presAssocID="{8DB3D5B6-0BA7-45F4-88F8-131D5C97D18E}" presName="spacer" presStyleCnt="0"/>
      <dgm:spPr/>
    </dgm:pt>
    <dgm:pt modelId="{0966DDB9-6E2D-4BC5-82CA-DC6FDA67D81C}" type="pres">
      <dgm:prSet presAssocID="{2F91DC61-6E9C-470B-AD8F-91B74381E79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005746-4A20-4FD7-8FD3-D181A3D56A63}" type="pres">
      <dgm:prSet presAssocID="{16D61003-722D-41EE-AD19-14E9DE6B4015}" presName="spacer" presStyleCnt="0"/>
      <dgm:spPr/>
    </dgm:pt>
    <dgm:pt modelId="{33A7AE69-A3FE-425E-BBC3-A48095B42416}" type="pres">
      <dgm:prSet presAssocID="{750EF40B-A6AE-4067-8004-B7866173B4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A5370C9-3AA2-4F73-A4CB-205E9620D782}" type="pres">
      <dgm:prSet presAssocID="{32311DE1-B9AC-4D97-BC18-D36DC54B0066}" presName="spacer" presStyleCnt="0"/>
      <dgm:spPr/>
    </dgm:pt>
    <dgm:pt modelId="{B178D91B-6C53-4FC3-A805-FB2BA7E0E56C}" type="pres">
      <dgm:prSet presAssocID="{89BCE34E-42F5-420C-B78B-9CCD98BCEF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00BBC85-1807-4135-87F9-AD33175B7E39}" type="pres">
      <dgm:prSet presAssocID="{0D2C18D1-B4B4-4FF5-BD43-876ED440AE60}" presName="spacer" presStyleCnt="0"/>
      <dgm:spPr/>
    </dgm:pt>
    <dgm:pt modelId="{1C6EE33B-9B57-448C-ABD0-049AF6073237}" type="pres">
      <dgm:prSet presAssocID="{048CD247-2EBA-46A7-8091-514327B9E13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DED34A0-A16E-41A8-A0B2-6DE8F0DB36E7}" type="pres">
      <dgm:prSet presAssocID="{F01B01A0-7346-4794-A2EA-02316354E6B4}" presName="spacer" presStyleCnt="0"/>
      <dgm:spPr/>
    </dgm:pt>
    <dgm:pt modelId="{C098767D-54B3-4B09-9077-FDCFD467C127}" type="pres">
      <dgm:prSet presAssocID="{C2322EF8-1DC1-47CA-9597-99CB7B8CAD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ABBAC17-DD5A-46C9-BAC7-152AD729A9DA}" type="presOf" srcId="{D12C149A-C2AD-4F87-A354-A69826FC91F6}" destId="{8F6B2B4F-6DA2-431C-AECE-E3A02303FB5F}" srcOrd="0" destOrd="0" presId="urn:microsoft.com/office/officeart/2005/8/layout/vList2"/>
    <dgm:cxn modelId="{644D103B-7285-4DC5-B0AF-C452908D4887}" srcId="{D12C149A-C2AD-4F87-A354-A69826FC91F6}" destId="{89BCE34E-42F5-420C-B78B-9CCD98BCEFF1}" srcOrd="3" destOrd="0" parTransId="{64A32E39-B64D-40A7-85FF-534B0CD094C6}" sibTransId="{0D2C18D1-B4B4-4FF5-BD43-876ED440AE60}"/>
    <dgm:cxn modelId="{BA94973E-EF38-4916-AA6A-F57EEB7DF360}" type="presOf" srcId="{048CD247-2EBA-46A7-8091-514327B9E133}" destId="{1C6EE33B-9B57-448C-ABD0-049AF6073237}" srcOrd="0" destOrd="0" presId="urn:microsoft.com/office/officeart/2005/8/layout/vList2"/>
    <dgm:cxn modelId="{29003C4A-E20A-40A3-B0A6-51B7748C0690}" type="presOf" srcId="{2F91DC61-6E9C-470B-AD8F-91B74381E795}" destId="{0966DDB9-6E2D-4BC5-82CA-DC6FDA67D81C}" srcOrd="0" destOrd="0" presId="urn:microsoft.com/office/officeart/2005/8/layout/vList2"/>
    <dgm:cxn modelId="{2F5E1D80-3D65-460D-B152-B053A403317F}" srcId="{D12C149A-C2AD-4F87-A354-A69826FC91F6}" destId="{048CD247-2EBA-46A7-8091-514327B9E133}" srcOrd="4" destOrd="0" parTransId="{C1C20D1D-BD84-445A-996E-821B5278B96D}" sibTransId="{F01B01A0-7346-4794-A2EA-02316354E6B4}"/>
    <dgm:cxn modelId="{D78CFA8C-1A0D-420E-B6F4-4556C77F6C71}" srcId="{D12C149A-C2AD-4F87-A354-A69826FC91F6}" destId="{2F91DC61-6E9C-470B-AD8F-91B74381E795}" srcOrd="1" destOrd="0" parTransId="{50BE41F0-9EFB-4E52-959F-7278A46583E0}" sibTransId="{16D61003-722D-41EE-AD19-14E9DE6B4015}"/>
    <dgm:cxn modelId="{986ADB8D-7419-4292-9B29-76C7353BF0C5}" type="presOf" srcId="{C2322EF8-1DC1-47CA-9597-99CB7B8CAD33}" destId="{C098767D-54B3-4B09-9077-FDCFD467C127}" srcOrd="0" destOrd="0" presId="urn:microsoft.com/office/officeart/2005/8/layout/vList2"/>
    <dgm:cxn modelId="{71DDA19E-9D5D-4F82-A8C2-1EA9FE84D1AC}" type="presOf" srcId="{750EF40B-A6AE-4067-8004-B7866173B4F1}" destId="{33A7AE69-A3FE-425E-BBC3-A48095B42416}" srcOrd="0" destOrd="0" presId="urn:microsoft.com/office/officeart/2005/8/layout/vList2"/>
    <dgm:cxn modelId="{B7311FC6-AD2B-418A-9501-1118E8979F7C}" srcId="{D12C149A-C2AD-4F87-A354-A69826FC91F6}" destId="{A9FFF4A2-B2B7-404E-9DB1-B35FB8007C86}" srcOrd="0" destOrd="0" parTransId="{2F89C9A1-1CB9-41AA-9A31-8DC6B4DB181D}" sibTransId="{8DB3D5B6-0BA7-45F4-88F8-131D5C97D18E}"/>
    <dgm:cxn modelId="{13D0B3CB-9908-417C-84A4-73B2C847DA6A}" type="presOf" srcId="{89BCE34E-42F5-420C-B78B-9CCD98BCEFF1}" destId="{B178D91B-6C53-4FC3-A805-FB2BA7E0E56C}" srcOrd="0" destOrd="0" presId="urn:microsoft.com/office/officeart/2005/8/layout/vList2"/>
    <dgm:cxn modelId="{56B94ACC-9398-4CB3-AE6F-27B46E0484AF}" type="presOf" srcId="{A9FFF4A2-B2B7-404E-9DB1-B35FB8007C86}" destId="{426F1CA9-F4CB-4ED4-8ADB-36AA47433636}" srcOrd="0" destOrd="0" presId="urn:microsoft.com/office/officeart/2005/8/layout/vList2"/>
    <dgm:cxn modelId="{19DEE4F7-7FCA-4E0E-BCAF-C506B7996EDF}" srcId="{D12C149A-C2AD-4F87-A354-A69826FC91F6}" destId="{750EF40B-A6AE-4067-8004-B7866173B4F1}" srcOrd="2" destOrd="0" parTransId="{CAE8C3B0-E2F3-498C-B782-6FCFD50AD46C}" sibTransId="{32311DE1-B9AC-4D97-BC18-D36DC54B0066}"/>
    <dgm:cxn modelId="{A1C884F9-E41B-4CAE-911B-1B2CFF273407}" srcId="{D12C149A-C2AD-4F87-A354-A69826FC91F6}" destId="{C2322EF8-1DC1-47CA-9597-99CB7B8CAD33}" srcOrd="5" destOrd="0" parTransId="{2712D7CE-1F98-4D72-97DA-9D12CEE53BEB}" sibTransId="{8BF77D83-7A70-409F-878C-14B5D039062B}"/>
    <dgm:cxn modelId="{05EB154C-3A6D-4527-90AA-C54B0185DEF9}" type="presParOf" srcId="{8F6B2B4F-6DA2-431C-AECE-E3A02303FB5F}" destId="{426F1CA9-F4CB-4ED4-8ADB-36AA47433636}" srcOrd="0" destOrd="0" presId="urn:microsoft.com/office/officeart/2005/8/layout/vList2"/>
    <dgm:cxn modelId="{E6F31AF2-ABB5-4A2D-B270-1A17C118799A}" type="presParOf" srcId="{8F6B2B4F-6DA2-431C-AECE-E3A02303FB5F}" destId="{C306D1FB-74B5-4156-BF16-CE24EAEF43F6}" srcOrd="1" destOrd="0" presId="urn:microsoft.com/office/officeart/2005/8/layout/vList2"/>
    <dgm:cxn modelId="{DC706A12-4805-4D64-8FF5-931F095269AF}" type="presParOf" srcId="{8F6B2B4F-6DA2-431C-AECE-E3A02303FB5F}" destId="{0966DDB9-6E2D-4BC5-82CA-DC6FDA67D81C}" srcOrd="2" destOrd="0" presId="urn:microsoft.com/office/officeart/2005/8/layout/vList2"/>
    <dgm:cxn modelId="{37614E15-B036-4AFB-9A29-62E3142EAA50}" type="presParOf" srcId="{8F6B2B4F-6DA2-431C-AECE-E3A02303FB5F}" destId="{B5005746-4A20-4FD7-8FD3-D181A3D56A63}" srcOrd="3" destOrd="0" presId="urn:microsoft.com/office/officeart/2005/8/layout/vList2"/>
    <dgm:cxn modelId="{50B71425-DB07-4A41-8712-D21310FDB9A2}" type="presParOf" srcId="{8F6B2B4F-6DA2-431C-AECE-E3A02303FB5F}" destId="{33A7AE69-A3FE-425E-BBC3-A48095B42416}" srcOrd="4" destOrd="0" presId="urn:microsoft.com/office/officeart/2005/8/layout/vList2"/>
    <dgm:cxn modelId="{76114056-A965-4F1D-B6E2-08077998BDC1}" type="presParOf" srcId="{8F6B2B4F-6DA2-431C-AECE-E3A02303FB5F}" destId="{8A5370C9-3AA2-4F73-A4CB-205E9620D782}" srcOrd="5" destOrd="0" presId="urn:microsoft.com/office/officeart/2005/8/layout/vList2"/>
    <dgm:cxn modelId="{4B0602B5-EE17-4FE6-BF4F-DA45D40FAC09}" type="presParOf" srcId="{8F6B2B4F-6DA2-431C-AECE-E3A02303FB5F}" destId="{B178D91B-6C53-4FC3-A805-FB2BA7E0E56C}" srcOrd="6" destOrd="0" presId="urn:microsoft.com/office/officeart/2005/8/layout/vList2"/>
    <dgm:cxn modelId="{201536F8-C242-475F-B5BC-12DFDDC4AC2A}" type="presParOf" srcId="{8F6B2B4F-6DA2-431C-AECE-E3A02303FB5F}" destId="{A00BBC85-1807-4135-87F9-AD33175B7E39}" srcOrd="7" destOrd="0" presId="urn:microsoft.com/office/officeart/2005/8/layout/vList2"/>
    <dgm:cxn modelId="{F9E6C7B0-A019-475E-9B61-9729001758C2}" type="presParOf" srcId="{8F6B2B4F-6DA2-431C-AECE-E3A02303FB5F}" destId="{1C6EE33B-9B57-448C-ABD0-049AF6073237}" srcOrd="8" destOrd="0" presId="urn:microsoft.com/office/officeart/2005/8/layout/vList2"/>
    <dgm:cxn modelId="{87257FA5-432B-4162-8498-7B5FE127CFF8}" type="presParOf" srcId="{8F6B2B4F-6DA2-431C-AECE-E3A02303FB5F}" destId="{DDED34A0-A16E-41A8-A0B2-6DE8F0DB36E7}" srcOrd="9" destOrd="0" presId="urn:microsoft.com/office/officeart/2005/8/layout/vList2"/>
    <dgm:cxn modelId="{668499A6-D823-4B98-B33C-E88EBF9F3467}" type="presParOf" srcId="{8F6B2B4F-6DA2-431C-AECE-E3A02303FB5F}" destId="{C098767D-54B3-4B09-9077-FDCFD467C12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DAEF3A9-6977-4D31-912C-8D6C2E28BC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E52B9D-4628-48AB-BF41-CB62351B8110}">
      <dgm:prSet/>
      <dgm:spPr/>
      <dgm:t>
        <a:bodyPr/>
        <a:lstStyle/>
        <a:p>
          <a:r>
            <a:rPr lang="en-US"/>
            <a:t>All about insights.</a:t>
          </a:r>
        </a:p>
      </dgm:t>
    </dgm:pt>
    <dgm:pt modelId="{BAA162CE-B0E2-42B7-8B47-ACDF402D4558}" type="parTrans" cxnId="{FD39FEBC-6814-464A-8811-B531BA822317}">
      <dgm:prSet/>
      <dgm:spPr/>
      <dgm:t>
        <a:bodyPr/>
        <a:lstStyle/>
        <a:p>
          <a:endParaRPr lang="en-US"/>
        </a:p>
      </dgm:t>
    </dgm:pt>
    <dgm:pt modelId="{F2790808-B9A6-473B-A06E-191A6076DB53}" type="sibTrans" cxnId="{FD39FEBC-6814-464A-8811-B531BA822317}">
      <dgm:prSet/>
      <dgm:spPr/>
      <dgm:t>
        <a:bodyPr/>
        <a:lstStyle/>
        <a:p>
          <a:endParaRPr lang="en-US"/>
        </a:p>
      </dgm:t>
    </dgm:pt>
    <dgm:pt modelId="{B598DCB3-6E59-4854-9C95-8F786E88256B}">
      <dgm:prSet/>
      <dgm:spPr/>
      <dgm:t>
        <a:bodyPr/>
        <a:lstStyle/>
        <a:p>
          <a:r>
            <a:rPr lang="en-US"/>
            <a:t>Present the answer to the user</a:t>
          </a:r>
          <a:r>
            <a:rPr lang="en-AU"/>
            <a:t>.</a:t>
          </a:r>
          <a:endParaRPr lang="en-US"/>
        </a:p>
      </dgm:t>
    </dgm:pt>
    <dgm:pt modelId="{4E4F1CD5-B012-458B-B28D-E816177FE35E}" type="parTrans" cxnId="{E911A10A-B054-442A-9CEC-5AFC8B38BC50}">
      <dgm:prSet/>
      <dgm:spPr/>
      <dgm:t>
        <a:bodyPr/>
        <a:lstStyle/>
        <a:p>
          <a:endParaRPr lang="en-US"/>
        </a:p>
      </dgm:t>
    </dgm:pt>
    <dgm:pt modelId="{604D1DF3-2C88-4FA2-ABD3-313ACF115019}" type="sibTrans" cxnId="{E911A10A-B054-442A-9CEC-5AFC8B38BC50}">
      <dgm:prSet/>
      <dgm:spPr/>
      <dgm:t>
        <a:bodyPr/>
        <a:lstStyle/>
        <a:p>
          <a:endParaRPr lang="en-US"/>
        </a:p>
      </dgm:t>
    </dgm:pt>
    <dgm:pt modelId="{F1C46879-C472-4936-82A8-4C438E95EE08}">
      <dgm:prSet/>
      <dgm:spPr/>
      <dgm:t>
        <a:bodyPr/>
        <a:lstStyle/>
        <a:p>
          <a:r>
            <a:rPr lang="en-AU"/>
            <a:t>Persuade or make a case to change something.</a:t>
          </a:r>
          <a:endParaRPr lang="en-US"/>
        </a:p>
      </dgm:t>
    </dgm:pt>
    <dgm:pt modelId="{1FE59D32-44FC-4407-80EF-70EA2E16408B}" type="parTrans" cxnId="{8481A225-3581-40C3-9E80-C55E8A197DB8}">
      <dgm:prSet/>
      <dgm:spPr/>
      <dgm:t>
        <a:bodyPr/>
        <a:lstStyle/>
        <a:p>
          <a:endParaRPr lang="en-US"/>
        </a:p>
      </dgm:t>
    </dgm:pt>
    <dgm:pt modelId="{B0FFD1B9-48D8-415C-8E3D-5E6A0C3E1C6E}" type="sibTrans" cxnId="{8481A225-3581-40C3-9E80-C55E8A197DB8}">
      <dgm:prSet/>
      <dgm:spPr/>
      <dgm:t>
        <a:bodyPr/>
        <a:lstStyle/>
        <a:p>
          <a:endParaRPr lang="en-US"/>
        </a:p>
      </dgm:t>
    </dgm:pt>
    <dgm:pt modelId="{9CD6460D-43E9-419A-B660-29029B0DE190}">
      <dgm:prSet/>
      <dgm:spPr/>
      <dgm:t>
        <a:bodyPr/>
        <a:lstStyle/>
        <a:p>
          <a:r>
            <a:rPr lang="en-AU"/>
            <a:t>Multiple dashboards connected into a data story.</a:t>
          </a:r>
          <a:endParaRPr lang="en-US"/>
        </a:p>
      </dgm:t>
    </dgm:pt>
    <dgm:pt modelId="{7A588C34-3780-4978-91FE-6A9E66478C17}" type="parTrans" cxnId="{F203ED85-F6B7-4985-98DF-4AF067CBD46A}">
      <dgm:prSet/>
      <dgm:spPr/>
      <dgm:t>
        <a:bodyPr/>
        <a:lstStyle/>
        <a:p>
          <a:endParaRPr lang="en-US"/>
        </a:p>
      </dgm:t>
    </dgm:pt>
    <dgm:pt modelId="{F33D1502-7156-4CC2-A2A4-0F2F40A2CA30}" type="sibTrans" cxnId="{F203ED85-F6B7-4985-98DF-4AF067CBD46A}">
      <dgm:prSet/>
      <dgm:spPr/>
      <dgm:t>
        <a:bodyPr/>
        <a:lstStyle/>
        <a:p>
          <a:endParaRPr lang="en-US"/>
        </a:p>
      </dgm:t>
    </dgm:pt>
    <dgm:pt modelId="{4510A805-C01B-4DA1-B56D-52EA5AA4272A}" type="pres">
      <dgm:prSet presAssocID="{0DAEF3A9-6977-4D31-912C-8D6C2E28BCC8}" presName="linear" presStyleCnt="0">
        <dgm:presLayoutVars>
          <dgm:animLvl val="lvl"/>
          <dgm:resizeHandles val="exact"/>
        </dgm:presLayoutVars>
      </dgm:prSet>
      <dgm:spPr/>
    </dgm:pt>
    <dgm:pt modelId="{CC2AB604-9B2C-4866-9AC0-EC40270AB7A6}" type="pres">
      <dgm:prSet presAssocID="{EBE52B9D-4628-48AB-BF41-CB62351B81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818367-A65A-46F4-92B8-06DABE57BC76}" type="pres">
      <dgm:prSet presAssocID="{F2790808-B9A6-473B-A06E-191A6076DB53}" presName="spacer" presStyleCnt="0"/>
      <dgm:spPr/>
    </dgm:pt>
    <dgm:pt modelId="{C4CCEDBC-8CDD-4630-AAD7-48152352B54A}" type="pres">
      <dgm:prSet presAssocID="{B598DCB3-6E59-4854-9C95-8F786E8825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1468F4-7585-49DA-97A4-EAFF7AB70A81}" type="pres">
      <dgm:prSet presAssocID="{604D1DF3-2C88-4FA2-ABD3-313ACF115019}" presName="spacer" presStyleCnt="0"/>
      <dgm:spPr/>
    </dgm:pt>
    <dgm:pt modelId="{CB5A495D-EA1B-4511-B043-41EB8C6AD5CF}" type="pres">
      <dgm:prSet presAssocID="{F1C46879-C472-4936-82A8-4C438E95E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F95B79-75AA-4F71-AC79-03B4BAF355EC}" type="pres">
      <dgm:prSet presAssocID="{B0FFD1B9-48D8-415C-8E3D-5E6A0C3E1C6E}" presName="spacer" presStyleCnt="0"/>
      <dgm:spPr/>
    </dgm:pt>
    <dgm:pt modelId="{44D7DF76-9409-4D0D-926E-9B69507D8A19}" type="pres">
      <dgm:prSet presAssocID="{9CD6460D-43E9-419A-B660-29029B0DE1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11A10A-B054-442A-9CEC-5AFC8B38BC50}" srcId="{0DAEF3A9-6977-4D31-912C-8D6C2E28BCC8}" destId="{B598DCB3-6E59-4854-9C95-8F786E88256B}" srcOrd="1" destOrd="0" parTransId="{4E4F1CD5-B012-458B-B28D-E816177FE35E}" sibTransId="{604D1DF3-2C88-4FA2-ABD3-313ACF115019}"/>
    <dgm:cxn modelId="{840DE40C-3BD5-4A26-8427-C78170C867EA}" type="presOf" srcId="{B598DCB3-6E59-4854-9C95-8F786E88256B}" destId="{C4CCEDBC-8CDD-4630-AAD7-48152352B54A}" srcOrd="0" destOrd="0" presId="urn:microsoft.com/office/officeart/2005/8/layout/vList2"/>
    <dgm:cxn modelId="{F83EFB13-506D-4093-9B6E-54F261346DB4}" type="presOf" srcId="{F1C46879-C472-4936-82A8-4C438E95EE08}" destId="{CB5A495D-EA1B-4511-B043-41EB8C6AD5CF}" srcOrd="0" destOrd="0" presId="urn:microsoft.com/office/officeart/2005/8/layout/vList2"/>
    <dgm:cxn modelId="{8481A225-3581-40C3-9E80-C55E8A197DB8}" srcId="{0DAEF3A9-6977-4D31-912C-8D6C2E28BCC8}" destId="{F1C46879-C472-4936-82A8-4C438E95EE08}" srcOrd="2" destOrd="0" parTransId="{1FE59D32-44FC-4407-80EF-70EA2E16408B}" sibTransId="{B0FFD1B9-48D8-415C-8E3D-5E6A0C3E1C6E}"/>
    <dgm:cxn modelId="{AB1A5260-6C93-43FF-B0A3-5DA86B91B115}" type="presOf" srcId="{0DAEF3A9-6977-4D31-912C-8D6C2E28BCC8}" destId="{4510A805-C01B-4DA1-B56D-52EA5AA4272A}" srcOrd="0" destOrd="0" presId="urn:microsoft.com/office/officeart/2005/8/layout/vList2"/>
    <dgm:cxn modelId="{E62F4246-31B5-4A4F-93E6-221C9F5F89A6}" type="presOf" srcId="{9CD6460D-43E9-419A-B660-29029B0DE190}" destId="{44D7DF76-9409-4D0D-926E-9B69507D8A19}" srcOrd="0" destOrd="0" presId="urn:microsoft.com/office/officeart/2005/8/layout/vList2"/>
    <dgm:cxn modelId="{F203ED85-F6B7-4985-98DF-4AF067CBD46A}" srcId="{0DAEF3A9-6977-4D31-912C-8D6C2E28BCC8}" destId="{9CD6460D-43E9-419A-B660-29029B0DE190}" srcOrd="3" destOrd="0" parTransId="{7A588C34-3780-4978-91FE-6A9E66478C17}" sibTransId="{F33D1502-7156-4CC2-A2A4-0F2F40A2CA30}"/>
    <dgm:cxn modelId="{FD39FEBC-6814-464A-8811-B531BA822317}" srcId="{0DAEF3A9-6977-4D31-912C-8D6C2E28BCC8}" destId="{EBE52B9D-4628-48AB-BF41-CB62351B8110}" srcOrd="0" destOrd="0" parTransId="{BAA162CE-B0E2-42B7-8B47-ACDF402D4558}" sibTransId="{F2790808-B9A6-473B-A06E-191A6076DB53}"/>
    <dgm:cxn modelId="{FD9571BF-1626-48D5-A209-1955D62C818D}" type="presOf" srcId="{EBE52B9D-4628-48AB-BF41-CB62351B8110}" destId="{CC2AB604-9B2C-4866-9AC0-EC40270AB7A6}" srcOrd="0" destOrd="0" presId="urn:microsoft.com/office/officeart/2005/8/layout/vList2"/>
    <dgm:cxn modelId="{E4445EF3-2AC1-47F0-AF13-3A34938CDBAC}" type="presParOf" srcId="{4510A805-C01B-4DA1-B56D-52EA5AA4272A}" destId="{CC2AB604-9B2C-4866-9AC0-EC40270AB7A6}" srcOrd="0" destOrd="0" presId="urn:microsoft.com/office/officeart/2005/8/layout/vList2"/>
    <dgm:cxn modelId="{F13662F0-34F9-455E-9BA1-641E77C83B9F}" type="presParOf" srcId="{4510A805-C01B-4DA1-B56D-52EA5AA4272A}" destId="{0F818367-A65A-46F4-92B8-06DABE57BC76}" srcOrd="1" destOrd="0" presId="urn:microsoft.com/office/officeart/2005/8/layout/vList2"/>
    <dgm:cxn modelId="{78623760-9756-44ED-A24D-C671563CA767}" type="presParOf" srcId="{4510A805-C01B-4DA1-B56D-52EA5AA4272A}" destId="{C4CCEDBC-8CDD-4630-AAD7-48152352B54A}" srcOrd="2" destOrd="0" presId="urn:microsoft.com/office/officeart/2005/8/layout/vList2"/>
    <dgm:cxn modelId="{6034F509-9C2A-4E0E-BE86-61D143A3D280}" type="presParOf" srcId="{4510A805-C01B-4DA1-B56D-52EA5AA4272A}" destId="{711468F4-7585-49DA-97A4-EAFF7AB70A81}" srcOrd="3" destOrd="0" presId="urn:microsoft.com/office/officeart/2005/8/layout/vList2"/>
    <dgm:cxn modelId="{99CE881D-1908-4017-B927-24E342572167}" type="presParOf" srcId="{4510A805-C01B-4DA1-B56D-52EA5AA4272A}" destId="{CB5A495D-EA1B-4511-B043-41EB8C6AD5CF}" srcOrd="4" destOrd="0" presId="urn:microsoft.com/office/officeart/2005/8/layout/vList2"/>
    <dgm:cxn modelId="{55A5B24F-CFCD-4678-9C89-909E3C0CB285}" type="presParOf" srcId="{4510A805-C01B-4DA1-B56D-52EA5AA4272A}" destId="{F1F95B79-75AA-4F71-AC79-03B4BAF355EC}" srcOrd="5" destOrd="0" presId="urn:microsoft.com/office/officeart/2005/8/layout/vList2"/>
    <dgm:cxn modelId="{94B13359-3043-4FC7-9B94-7F2A96C5DAC7}" type="presParOf" srcId="{4510A805-C01B-4DA1-B56D-52EA5AA4272A}" destId="{44D7DF76-9409-4D0D-926E-9B69507D8A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AD309BA-14BF-4674-B33B-8F113A1F12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BEA99-3608-436E-969A-4200AD4F5A41}">
      <dgm:prSet/>
      <dgm:spPr/>
      <dgm:t>
        <a:bodyPr/>
        <a:lstStyle/>
        <a:p>
          <a:r>
            <a:rPr lang="en-US"/>
            <a:t>All about getting someone’s attention.</a:t>
          </a:r>
        </a:p>
      </dgm:t>
    </dgm:pt>
    <dgm:pt modelId="{B8F39036-9FC9-4BDE-B13E-5E4DCFD8047A}" type="parTrans" cxnId="{4818DFC6-1B63-4A21-9B7B-FE8AEBAEA36A}">
      <dgm:prSet/>
      <dgm:spPr/>
      <dgm:t>
        <a:bodyPr/>
        <a:lstStyle/>
        <a:p>
          <a:endParaRPr lang="en-US"/>
        </a:p>
      </dgm:t>
    </dgm:pt>
    <dgm:pt modelId="{0A6DAD3F-C18A-420E-B272-99967E62E696}" type="sibTrans" cxnId="{4818DFC6-1B63-4A21-9B7B-FE8AEBAEA36A}">
      <dgm:prSet/>
      <dgm:spPr/>
      <dgm:t>
        <a:bodyPr/>
        <a:lstStyle/>
        <a:p>
          <a:endParaRPr lang="en-US"/>
        </a:p>
      </dgm:t>
    </dgm:pt>
    <dgm:pt modelId="{00A467DE-FE25-4E86-92D8-02FA3D5D48A3}">
      <dgm:prSet/>
      <dgm:spPr/>
      <dgm:t>
        <a:bodyPr/>
        <a:lstStyle/>
        <a:p>
          <a:r>
            <a:rPr lang="en-US"/>
            <a:t>Highlight things of interest.</a:t>
          </a:r>
        </a:p>
      </dgm:t>
    </dgm:pt>
    <dgm:pt modelId="{E9D66B13-7CC6-4D54-9A15-4C63F1868A9C}" type="parTrans" cxnId="{C5F09B41-C7D7-4A79-B99F-E4F6489475AD}">
      <dgm:prSet/>
      <dgm:spPr/>
      <dgm:t>
        <a:bodyPr/>
        <a:lstStyle/>
        <a:p>
          <a:endParaRPr lang="en-US"/>
        </a:p>
      </dgm:t>
    </dgm:pt>
    <dgm:pt modelId="{77EB2207-6991-4270-BF4B-82825CFAA864}" type="sibTrans" cxnId="{C5F09B41-C7D7-4A79-B99F-E4F6489475AD}">
      <dgm:prSet/>
      <dgm:spPr/>
      <dgm:t>
        <a:bodyPr/>
        <a:lstStyle/>
        <a:p>
          <a:endParaRPr lang="en-US"/>
        </a:p>
      </dgm:t>
    </dgm:pt>
    <dgm:pt modelId="{2889ED96-5C94-4AE7-8F00-587DE8C04E3E}">
      <dgm:prSet/>
      <dgm:spPr/>
      <dgm:t>
        <a:bodyPr/>
        <a:lstStyle/>
        <a:p>
          <a:r>
            <a:rPr lang="en-US"/>
            <a:t>No filtering , no interaction.</a:t>
          </a:r>
        </a:p>
      </dgm:t>
    </dgm:pt>
    <dgm:pt modelId="{52C20F19-4A42-4F2B-983D-15DBB830AEE6}" type="parTrans" cxnId="{CA169C12-CF91-4AB0-95D7-0F63C384F889}">
      <dgm:prSet/>
      <dgm:spPr/>
      <dgm:t>
        <a:bodyPr/>
        <a:lstStyle/>
        <a:p>
          <a:endParaRPr lang="en-US"/>
        </a:p>
      </dgm:t>
    </dgm:pt>
    <dgm:pt modelId="{82CE8958-6E5E-4B7A-B32E-41AF06F2188A}" type="sibTrans" cxnId="{CA169C12-CF91-4AB0-95D7-0F63C384F889}">
      <dgm:prSet/>
      <dgm:spPr/>
      <dgm:t>
        <a:bodyPr/>
        <a:lstStyle/>
        <a:p>
          <a:endParaRPr lang="en-US"/>
        </a:p>
      </dgm:t>
    </dgm:pt>
    <dgm:pt modelId="{A8CD27F2-B7C7-4AA6-A41F-898A87A903D3}">
      <dgm:prSet/>
      <dgm:spPr/>
      <dgm:t>
        <a:bodyPr/>
        <a:lstStyle/>
        <a:p>
          <a:r>
            <a:rPr lang="en-US"/>
            <a:t>Clearly obvious that something is right or wrong.</a:t>
          </a:r>
        </a:p>
      </dgm:t>
    </dgm:pt>
    <dgm:pt modelId="{1E167968-FF11-4F94-9908-BFFBCC4F32FC}" type="parTrans" cxnId="{E81BAA03-D3F4-477A-BBC5-EA1CBA3266C2}">
      <dgm:prSet/>
      <dgm:spPr/>
      <dgm:t>
        <a:bodyPr/>
        <a:lstStyle/>
        <a:p>
          <a:endParaRPr lang="en-US"/>
        </a:p>
      </dgm:t>
    </dgm:pt>
    <dgm:pt modelId="{56AA694F-6C22-4CEE-AAEF-08CD7390C862}" type="sibTrans" cxnId="{E81BAA03-D3F4-477A-BBC5-EA1CBA3266C2}">
      <dgm:prSet/>
      <dgm:spPr/>
      <dgm:t>
        <a:bodyPr/>
        <a:lstStyle/>
        <a:p>
          <a:endParaRPr lang="en-US"/>
        </a:p>
      </dgm:t>
    </dgm:pt>
    <dgm:pt modelId="{26E45567-F46E-4CEF-9D4F-975FBFFCBCE5}">
      <dgm:prSet/>
      <dgm:spPr/>
      <dgm:t>
        <a:bodyPr/>
        <a:lstStyle/>
        <a:p>
          <a:r>
            <a:rPr lang="en-US"/>
            <a:t>Compare values to targets</a:t>
          </a:r>
        </a:p>
      </dgm:t>
    </dgm:pt>
    <dgm:pt modelId="{5AEF5C69-1742-469E-A506-52007355E7E3}" type="parTrans" cxnId="{AB6009B3-16FB-4746-8A34-6582D3300A66}">
      <dgm:prSet/>
      <dgm:spPr/>
      <dgm:t>
        <a:bodyPr/>
        <a:lstStyle/>
        <a:p>
          <a:endParaRPr lang="en-US"/>
        </a:p>
      </dgm:t>
    </dgm:pt>
    <dgm:pt modelId="{26CAE606-C840-440E-85D2-02754BCBC551}" type="sibTrans" cxnId="{AB6009B3-16FB-4746-8A34-6582D3300A66}">
      <dgm:prSet/>
      <dgm:spPr/>
      <dgm:t>
        <a:bodyPr/>
        <a:lstStyle/>
        <a:p>
          <a:endParaRPr lang="en-US"/>
        </a:p>
      </dgm:t>
    </dgm:pt>
    <dgm:pt modelId="{99BDB03A-9664-4B39-A672-C7A696FEAF96}" type="pres">
      <dgm:prSet presAssocID="{9AD309BA-14BF-4674-B33B-8F113A1F126D}" presName="linear" presStyleCnt="0">
        <dgm:presLayoutVars>
          <dgm:animLvl val="lvl"/>
          <dgm:resizeHandles val="exact"/>
        </dgm:presLayoutVars>
      </dgm:prSet>
      <dgm:spPr/>
    </dgm:pt>
    <dgm:pt modelId="{8DCF2EFE-0309-4B96-BC6C-C5ECA63736DE}" type="pres">
      <dgm:prSet presAssocID="{87DBEA99-3608-436E-969A-4200AD4F5A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F7B87F-5053-4DCE-8DDA-F2E54D632431}" type="pres">
      <dgm:prSet presAssocID="{0A6DAD3F-C18A-420E-B272-99967E62E696}" presName="spacer" presStyleCnt="0"/>
      <dgm:spPr/>
    </dgm:pt>
    <dgm:pt modelId="{4D650B65-78C2-400E-8C37-01EDB9FCCDA4}" type="pres">
      <dgm:prSet presAssocID="{00A467DE-FE25-4E86-92D8-02FA3D5D48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6E5966-C0FB-4F49-9E94-1B886473ADAD}" type="pres">
      <dgm:prSet presAssocID="{77EB2207-6991-4270-BF4B-82825CFAA864}" presName="spacer" presStyleCnt="0"/>
      <dgm:spPr/>
    </dgm:pt>
    <dgm:pt modelId="{4F838BAD-93DB-418F-811A-559F7996AB71}" type="pres">
      <dgm:prSet presAssocID="{2889ED96-5C94-4AE7-8F00-587DE8C04E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DA891B-FF2F-474A-AE33-649B386A4FA1}" type="pres">
      <dgm:prSet presAssocID="{82CE8958-6E5E-4B7A-B32E-41AF06F2188A}" presName="spacer" presStyleCnt="0"/>
      <dgm:spPr/>
    </dgm:pt>
    <dgm:pt modelId="{BFE35CC4-C1DD-4173-84EB-5DC8D0604CCE}" type="pres">
      <dgm:prSet presAssocID="{A8CD27F2-B7C7-4AA6-A41F-898A87A903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433367-7545-4F74-86FC-88183E602773}" type="pres">
      <dgm:prSet presAssocID="{56AA694F-6C22-4CEE-AAEF-08CD7390C862}" presName="spacer" presStyleCnt="0"/>
      <dgm:spPr/>
    </dgm:pt>
    <dgm:pt modelId="{9DC9FDAB-C002-46D8-8A51-6A26D0DA6476}" type="pres">
      <dgm:prSet presAssocID="{26E45567-F46E-4CEF-9D4F-975FBFFCBCE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1BAA03-D3F4-477A-BBC5-EA1CBA3266C2}" srcId="{9AD309BA-14BF-4674-B33B-8F113A1F126D}" destId="{A8CD27F2-B7C7-4AA6-A41F-898A87A903D3}" srcOrd="3" destOrd="0" parTransId="{1E167968-FF11-4F94-9908-BFFBCC4F32FC}" sibTransId="{56AA694F-6C22-4CEE-AAEF-08CD7390C862}"/>
    <dgm:cxn modelId="{CA169C12-CF91-4AB0-95D7-0F63C384F889}" srcId="{9AD309BA-14BF-4674-B33B-8F113A1F126D}" destId="{2889ED96-5C94-4AE7-8F00-587DE8C04E3E}" srcOrd="2" destOrd="0" parTransId="{52C20F19-4A42-4F2B-983D-15DBB830AEE6}" sibTransId="{82CE8958-6E5E-4B7A-B32E-41AF06F2188A}"/>
    <dgm:cxn modelId="{8BAB8313-C8F1-4B7F-84E9-C618930C3FF6}" type="presOf" srcId="{26E45567-F46E-4CEF-9D4F-975FBFFCBCE5}" destId="{9DC9FDAB-C002-46D8-8A51-6A26D0DA6476}" srcOrd="0" destOrd="0" presId="urn:microsoft.com/office/officeart/2005/8/layout/vList2"/>
    <dgm:cxn modelId="{B4CF0B14-6952-42CD-9719-006D12F71A09}" type="presOf" srcId="{A8CD27F2-B7C7-4AA6-A41F-898A87A903D3}" destId="{BFE35CC4-C1DD-4173-84EB-5DC8D0604CCE}" srcOrd="0" destOrd="0" presId="urn:microsoft.com/office/officeart/2005/8/layout/vList2"/>
    <dgm:cxn modelId="{1CF26617-C7C6-4202-A504-5D6DFDE97E98}" type="presOf" srcId="{87DBEA99-3608-436E-969A-4200AD4F5A41}" destId="{8DCF2EFE-0309-4B96-BC6C-C5ECA63736DE}" srcOrd="0" destOrd="0" presId="urn:microsoft.com/office/officeart/2005/8/layout/vList2"/>
    <dgm:cxn modelId="{C5F09B41-C7D7-4A79-B99F-E4F6489475AD}" srcId="{9AD309BA-14BF-4674-B33B-8F113A1F126D}" destId="{00A467DE-FE25-4E86-92D8-02FA3D5D48A3}" srcOrd="1" destOrd="0" parTransId="{E9D66B13-7CC6-4D54-9A15-4C63F1868A9C}" sibTransId="{77EB2207-6991-4270-BF4B-82825CFAA864}"/>
    <dgm:cxn modelId="{A92BDE69-E813-4E63-8B22-1EBA5EBC8AF8}" type="presOf" srcId="{2889ED96-5C94-4AE7-8F00-587DE8C04E3E}" destId="{4F838BAD-93DB-418F-811A-559F7996AB71}" srcOrd="0" destOrd="0" presId="urn:microsoft.com/office/officeart/2005/8/layout/vList2"/>
    <dgm:cxn modelId="{DF0168A1-B83C-4DF7-ADE1-BEDED03683EC}" type="presOf" srcId="{00A467DE-FE25-4E86-92D8-02FA3D5D48A3}" destId="{4D650B65-78C2-400E-8C37-01EDB9FCCDA4}" srcOrd="0" destOrd="0" presId="urn:microsoft.com/office/officeart/2005/8/layout/vList2"/>
    <dgm:cxn modelId="{AB6009B3-16FB-4746-8A34-6582D3300A66}" srcId="{9AD309BA-14BF-4674-B33B-8F113A1F126D}" destId="{26E45567-F46E-4CEF-9D4F-975FBFFCBCE5}" srcOrd="4" destOrd="0" parTransId="{5AEF5C69-1742-469E-A506-52007355E7E3}" sibTransId="{26CAE606-C840-440E-85D2-02754BCBC551}"/>
    <dgm:cxn modelId="{4818DFC6-1B63-4A21-9B7B-FE8AEBAEA36A}" srcId="{9AD309BA-14BF-4674-B33B-8F113A1F126D}" destId="{87DBEA99-3608-436E-969A-4200AD4F5A41}" srcOrd="0" destOrd="0" parTransId="{B8F39036-9FC9-4BDE-B13E-5E4DCFD8047A}" sibTransId="{0A6DAD3F-C18A-420E-B272-99967E62E696}"/>
    <dgm:cxn modelId="{017781FC-8BB1-480D-965A-B08F1B1BD3DB}" type="presOf" srcId="{9AD309BA-14BF-4674-B33B-8F113A1F126D}" destId="{99BDB03A-9664-4B39-A672-C7A696FEAF96}" srcOrd="0" destOrd="0" presId="urn:microsoft.com/office/officeart/2005/8/layout/vList2"/>
    <dgm:cxn modelId="{7F85EF0F-B03A-46D9-B126-E3D5EFC513FA}" type="presParOf" srcId="{99BDB03A-9664-4B39-A672-C7A696FEAF96}" destId="{8DCF2EFE-0309-4B96-BC6C-C5ECA63736DE}" srcOrd="0" destOrd="0" presId="urn:microsoft.com/office/officeart/2005/8/layout/vList2"/>
    <dgm:cxn modelId="{7472AF5E-420E-4AA9-B2F2-D4E3D547AD22}" type="presParOf" srcId="{99BDB03A-9664-4B39-A672-C7A696FEAF96}" destId="{7CF7B87F-5053-4DCE-8DDA-F2E54D632431}" srcOrd="1" destOrd="0" presId="urn:microsoft.com/office/officeart/2005/8/layout/vList2"/>
    <dgm:cxn modelId="{22B9EF1C-857F-4546-A1DF-566D045EEF31}" type="presParOf" srcId="{99BDB03A-9664-4B39-A672-C7A696FEAF96}" destId="{4D650B65-78C2-400E-8C37-01EDB9FCCDA4}" srcOrd="2" destOrd="0" presId="urn:microsoft.com/office/officeart/2005/8/layout/vList2"/>
    <dgm:cxn modelId="{580170D9-B248-4462-A9D7-BB6B8B3E51AC}" type="presParOf" srcId="{99BDB03A-9664-4B39-A672-C7A696FEAF96}" destId="{E76E5966-C0FB-4F49-9E94-1B886473ADAD}" srcOrd="3" destOrd="0" presId="urn:microsoft.com/office/officeart/2005/8/layout/vList2"/>
    <dgm:cxn modelId="{D355E761-B595-49CF-A705-A6BC510742BB}" type="presParOf" srcId="{99BDB03A-9664-4B39-A672-C7A696FEAF96}" destId="{4F838BAD-93DB-418F-811A-559F7996AB71}" srcOrd="4" destOrd="0" presId="urn:microsoft.com/office/officeart/2005/8/layout/vList2"/>
    <dgm:cxn modelId="{9B230226-A81A-4C93-BF28-E22CD3E47DB1}" type="presParOf" srcId="{99BDB03A-9664-4B39-A672-C7A696FEAF96}" destId="{4ADA891B-FF2F-474A-AE33-649B386A4FA1}" srcOrd="5" destOrd="0" presId="urn:microsoft.com/office/officeart/2005/8/layout/vList2"/>
    <dgm:cxn modelId="{8100FC6B-8460-4619-B999-D3AF3A044933}" type="presParOf" srcId="{99BDB03A-9664-4B39-A672-C7A696FEAF96}" destId="{BFE35CC4-C1DD-4173-84EB-5DC8D0604CCE}" srcOrd="6" destOrd="0" presId="urn:microsoft.com/office/officeart/2005/8/layout/vList2"/>
    <dgm:cxn modelId="{13BA1BB9-16D2-4377-8B58-01522377B744}" type="presParOf" srcId="{99BDB03A-9664-4B39-A672-C7A696FEAF96}" destId="{46433367-7545-4F74-86FC-88183E602773}" srcOrd="7" destOrd="0" presId="urn:microsoft.com/office/officeart/2005/8/layout/vList2"/>
    <dgm:cxn modelId="{56978B33-6E19-4B80-85C1-494B044C6A51}" type="presParOf" srcId="{99BDB03A-9664-4B39-A672-C7A696FEAF96}" destId="{9DC9FDAB-C002-46D8-8A51-6A26D0DA64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216D168-D04E-4659-9469-5CD98A8849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51B5C4-0A23-45C4-8DEE-40D275FD13CC}">
      <dgm:prSet/>
      <dgm:spPr/>
      <dgm:t>
        <a:bodyPr/>
        <a:lstStyle/>
        <a:p>
          <a:r>
            <a:rPr lang="en-US"/>
            <a:t>Show regional Sales.</a:t>
          </a:r>
        </a:p>
      </dgm:t>
    </dgm:pt>
    <dgm:pt modelId="{0B439BFD-FEC3-4AF1-8525-E108DA8CDC8B}" type="parTrans" cxnId="{A36AA9EA-5E7B-4B21-99B1-1E3E3046F6C2}">
      <dgm:prSet/>
      <dgm:spPr/>
      <dgm:t>
        <a:bodyPr/>
        <a:lstStyle/>
        <a:p>
          <a:endParaRPr lang="en-US"/>
        </a:p>
      </dgm:t>
    </dgm:pt>
    <dgm:pt modelId="{D8BDFB0F-306C-40E2-9472-7B672543E373}" type="sibTrans" cxnId="{A36AA9EA-5E7B-4B21-99B1-1E3E3046F6C2}">
      <dgm:prSet/>
      <dgm:spPr/>
      <dgm:t>
        <a:bodyPr/>
        <a:lstStyle/>
        <a:p>
          <a:endParaRPr lang="en-US"/>
        </a:p>
      </dgm:t>
    </dgm:pt>
    <dgm:pt modelId="{17214A55-173C-45EF-85F3-496CB842D9EF}">
      <dgm:prSet/>
      <dgm:spPr/>
      <dgm:t>
        <a:bodyPr/>
        <a:lstStyle/>
        <a:p>
          <a:r>
            <a:rPr lang="en-US"/>
            <a:t>Compare this month with previous month.</a:t>
          </a:r>
        </a:p>
      </dgm:t>
    </dgm:pt>
    <dgm:pt modelId="{D821846D-8F17-40E7-8D02-0C8A4EE18BBD}" type="parTrans" cxnId="{BA945211-E55A-41C1-A3BE-0401F7E7D8C4}">
      <dgm:prSet/>
      <dgm:spPr/>
      <dgm:t>
        <a:bodyPr/>
        <a:lstStyle/>
        <a:p>
          <a:endParaRPr lang="en-US"/>
        </a:p>
      </dgm:t>
    </dgm:pt>
    <dgm:pt modelId="{07D9F366-CEFC-412D-961E-8D237DD3C0CF}" type="sibTrans" cxnId="{BA945211-E55A-41C1-A3BE-0401F7E7D8C4}">
      <dgm:prSet/>
      <dgm:spPr/>
      <dgm:t>
        <a:bodyPr/>
        <a:lstStyle/>
        <a:p>
          <a:endParaRPr lang="en-US"/>
        </a:p>
      </dgm:t>
    </dgm:pt>
    <dgm:pt modelId="{3FE018CD-2927-4479-AA53-54AA448C9206}">
      <dgm:prSet/>
      <dgm:spPr/>
      <dgm:t>
        <a:bodyPr/>
        <a:lstStyle/>
        <a:p>
          <a:r>
            <a:rPr lang="en-US"/>
            <a:t>Show sales over time.</a:t>
          </a:r>
        </a:p>
      </dgm:t>
    </dgm:pt>
    <dgm:pt modelId="{EE10AF88-2A3E-4A0B-AE2C-6E24F47B706A}" type="parTrans" cxnId="{D881EDA3-8698-4F65-B6A8-095AF9BEB0DC}">
      <dgm:prSet/>
      <dgm:spPr/>
      <dgm:t>
        <a:bodyPr/>
        <a:lstStyle/>
        <a:p>
          <a:endParaRPr lang="en-US"/>
        </a:p>
      </dgm:t>
    </dgm:pt>
    <dgm:pt modelId="{BA29AB76-F4BB-4896-97FA-C51642CDF374}" type="sibTrans" cxnId="{D881EDA3-8698-4F65-B6A8-095AF9BEB0DC}">
      <dgm:prSet/>
      <dgm:spPr/>
      <dgm:t>
        <a:bodyPr/>
        <a:lstStyle/>
        <a:p>
          <a:endParaRPr lang="en-US"/>
        </a:p>
      </dgm:t>
    </dgm:pt>
    <dgm:pt modelId="{4625B712-6E33-4ED1-A5C8-656D745C7BA8}">
      <dgm:prSet/>
      <dgm:spPr/>
      <dgm:t>
        <a:bodyPr/>
        <a:lstStyle/>
        <a:p>
          <a:r>
            <a:rPr lang="en-US"/>
            <a:t>Know if the most recent month is better compared to the last month.</a:t>
          </a:r>
        </a:p>
      </dgm:t>
    </dgm:pt>
    <dgm:pt modelId="{074E9F2F-7A20-4393-8B84-D432113E9265}" type="parTrans" cxnId="{FF448CF6-6193-4190-A829-2D365237BC9C}">
      <dgm:prSet/>
      <dgm:spPr/>
      <dgm:t>
        <a:bodyPr/>
        <a:lstStyle/>
        <a:p>
          <a:endParaRPr lang="en-US"/>
        </a:p>
      </dgm:t>
    </dgm:pt>
    <dgm:pt modelId="{99F5EC2A-DA1A-4024-B70B-1DDB07CCA11C}" type="sibTrans" cxnId="{FF448CF6-6193-4190-A829-2D365237BC9C}">
      <dgm:prSet/>
      <dgm:spPr/>
      <dgm:t>
        <a:bodyPr/>
        <a:lstStyle/>
        <a:p>
          <a:endParaRPr lang="en-US"/>
        </a:p>
      </dgm:t>
    </dgm:pt>
    <dgm:pt modelId="{34D88C9B-192B-4F53-91CC-284C84257D5D}">
      <dgm:prSet/>
      <dgm:spPr/>
      <dgm:t>
        <a:bodyPr/>
        <a:lstStyle/>
        <a:p>
          <a:r>
            <a:rPr lang="en-US"/>
            <a:t>Goal:- Are sale improving over time?</a:t>
          </a:r>
        </a:p>
      </dgm:t>
    </dgm:pt>
    <dgm:pt modelId="{11FA5B62-8FEB-410F-9BDD-8A16445CC70D}" type="parTrans" cxnId="{B5504B12-D58F-4F06-AE98-1E96D9846478}">
      <dgm:prSet/>
      <dgm:spPr/>
      <dgm:t>
        <a:bodyPr/>
        <a:lstStyle/>
        <a:p>
          <a:endParaRPr lang="en-US"/>
        </a:p>
      </dgm:t>
    </dgm:pt>
    <dgm:pt modelId="{7A6CB27F-6DA7-47A0-B1EE-BA307D32F364}" type="sibTrans" cxnId="{B5504B12-D58F-4F06-AE98-1E96D9846478}">
      <dgm:prSet/>
      <dgm:spPr/>
      <dgm:t>
        <a:bodyPr/>
        <a:lstStyle/>
        <a:p>
          <a:endParaRPr lang="en-US"/>
        </a:p>
      </dgm:t>
    </dgm:pt>
    <dgm:pt modelId="{8E72541A-650E-40DD-8B8E-A4CE90F08170}">
      <dgm:prSet/>
      <dgm:spPr/>
      <dgm:t>
        <a:bodyPr/>
        <a:lstStyle/>
        <a:p>
          <a:r>
            <a:rPr lang="en-US"/>
            <a:t>A dashboard to draw attention.</a:t>
          </a:r>
        </a:p>
      </dgm:t>
    </dgm:pt>
    <dgm:pt modelId="{49E163C2-1EFC-4F34-B5C9-23D7FF6A9EA2}" type="parTrans" cxnId="{8629ED70-A503-4C2A-AC5B-FB74007A617A}">
      <dgm:prSet/>
      <dgm:spPr/>
      <dgm:t>
        <a:bodyPr/>
        <a:lstStyle/>
        <a:p>
          <a:endParaRPr lang="en-US"/>
        </a:p>
      </dgm:t>
    </dgm:pt>
    <dgm:pt modelId="{676DF50F-1D78-41EB-A173-E31C0FC129DD}" type="sibTrans" cxnId="{8629ED70-A503-4C2A-AC5B-FB74007A617A}">
      <dgm:prSet/>
      <dgm:spPr/>
      <dgm:t>
        <a:bodyPr/>
        <a:lstStyle/>
        <a:p>
          <a:endParaRPr lang="en-US"/>
        </a:p>
      </dgm:t>
    </dgm:pt>
    <dgm:pt modelId="{6024DFA1-4396-446E-B6E1-64725C57A81B}" type="pres">
      <dgm:prSet presAssocID="{6216D168-D04E-4659-9469-5CD98A8849F7}" presName="linear" presStyleCnt="0">
        <dgm:presLayoutVars>
          <dgm:animLvl val="lvl"/>
          <dgm:resizeHandles val="exact"/>
        </dgm:presLayoutVars>
      </dgm:prSet>
      <dgm:spPr/>
    </dgm:pt>
    <dgm:pt modelId="{D5851F44-CCA7-465F-8DDF-C4D9D622083B}" type="pres">
      <dgm:prSet presAssocID="{9451B5C4-0A23-45C4-8DEE-40D275FD13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22816D-387E-47C1-BB00-1DC83021A9CF}" type="pres">
      <dgm:prSet presAssocID="{D8BDFB0F-306C-40E2-9472-7B672543E373}" presName="spacer" presStyleCnt="0"/>
      <dgm:spPr/>
    </dgm:pt>
    <dgm:pt modelId="{987EFD11-1504-473B-9DF3-1EC47EA66454}" type="pres">
      <dgm:prSet presAssocID="{17214A55-173C-45EF-85F3-496CB842D9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2FC056-8F1C-444D-AD8C-5AF6AFD0C2A0}" type="pres">
      <dgm:prSet presAssocID="{07D9F366-CEFC-412D-961E-8D237DD3C0CF}" presName="spacer" presStyleCnt="0"/>
      <dgm:spPr/>
    </dgm:pt>
    <dgm:pt modelId="{9C6287DA-749C-49C8-BD4F-FD6CA7771E9B}" type="pres">
      <dgm:prSet presAssocID="{3FE018CD-2927-4479-AA53-54AA448C920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9526129-59AA-4C50-A2E3-B6CF9A26CF54}" type="pres">
      <dgm:prSet presAssocID="{BA29AB76-F4BB-4896-97FA-C51642CDF374}" presName="spacer" presStyleCnt="0"/>
      <dgm:spPr/>
    </dgm:pt>
    <dgm:pt modelId="{B147342D-B901-4F9D-AFC7-E24546B78EDC}" type="pres">
      <dgm:prSet presAssocID="{4625B712-6E33-4ED1-A5C8-656D745C7B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21915F-A997-4486-8504-FE60E3E0BE84}" type="pres">
      <dgm:prSet presAssocID="{99F5EC2A-DA1A-4024-B70B-1DDB07CCA11C}" presName="spacer" presStyleCnt="0"/>
      <dgm:spPr/>
    </dgm:pt>
    <dgm:pt modelId="{807DCAC9-7229-4CF7-9FDD-245B0A4D8553}" type="pres">
      <dgm:prSet presAssocID="{34D88C9B-192B-4F53-91CC-284C84257D5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0AB309-2B7F-4ED8-B7B8-C248B4557137}" type="pres">
      <dgm:prSet presAssocID="{7A6CB27F-6DA7-47A0-B1EE-BA307D32F364}" presName="spacer" presStyleCnt="0"/>
      <dgm:spPr/>
    </dgm:pt>
    <dgm:pt modelId="{899A2531-7E5D-45E5-A318-A873CEE48A00}" type="pres">
      <dgm:prSet presAssocID="{8E72541A-650E-40DD-8B8E-A4CE90F0817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3417010-7EBC-44B9-A6E2-725CEA649ABA}" type="presOf" srcId="{34D88C9B-192B-4F53-91CC-284C84257D5D}" destId="{807DCAC9-7229-4CF7-9FDD-245B0A4D8553}" srcOrd="0" destOrd="0" presId="urn:microsoft.com/office/officeart/2005/8/layout/vList2"/>
    <dgm:cxn modelId="{BA945211-E55A-41C1-A3BE-0401F7E7D8C4}" srcId="{6216D168-D04E-4659-9469-5CD98A8849F7}" destId="{17214A55-173C-45EF-85F3-496CB842D9EF}" srcOrd="1" destOrd="0" parTransId="{D821846D-8F17-40E7-8D02-0C8A4EE18BBD}" sibTransId="{07D9F366-CEFC-412D-961E-8D237DD3C0CF}"/>
    <dgm:cxn modelId="{B5504B12-D58F-4F06-AE98-1E96D9846478}" srcId="{6216D168-D04E-4659-9469-5CD98A8849F7}" destId="{34D88C9B-192B-4F53-91CC-284C84257D5D}" srcOrd="4" destOrd="0" parTransId="{11FA5B62-8FEB-410F-9BDD-8A16445CC70D}" sibTransId="{7A6CB27F-6DA7-47A0-B1EE-BA307D32F364}"/>
    <dgm:cxn modelId="{3EA89626-89AB-4EE7-84E2-42FBA9D53892}" type="presOf" srcId="{17214A55-173C-45EF-85F3-496CB842D9EF}" destId="{987EFD11-1504-473B-9DF3-1EC47EA66454}" srcOrd="0" destOrd="0" presId="urn:microsoft.com/office/officeart/2005/8/layout/vList2"/>
    <dgm:cxn modelId="{8629ED70-A503-4C2A-AC5B-FB74007A617A}" srcId="{6216D168-D04E-4659-9469-5CD98A8849F7}" destId="{8E72541A-650E-40DD-8B8E-A4CE90F08170}" srcOrd="5" destOrd="0" parTransId="{49E163C2-1EFC-4F34-B5C9-23D7FF6A9EA2}" sibTransId="{676DF50F-1D78-41EB-A173-E31C0FC129DD}"/>
    <dgm:cxn modelId="{A267AB54-D628-44E9-B697-86EED8252B08}" type="presOf" srcId="{3FE018CD-2927-4479-AA53-54AA448C9206}" destId="{9C6287DA-749C-49C8-BD4F-FD6CA7771E9B}" srcOrd="0" destOrd="0" presId="urn:microsoft.com/office/officeart/2005/8/layout/vList2"/>
    <dgm:cxn modelId="{D881EDA3-8698-4F65-B6A8-095AF9BEB0DC}" srcId="{6216D168-D04E-4659-9469-5CD98A8849F7}" destId="{3FE018CD-2927-4479-AA53-54AA448C9206}" srcOrd="2" destOrd="0" parTransId="{EE10AF88-2A3E-4A0B-AE2C-6E24F47B706A}" sibTransId="{BA29AB76-F4BB-4896-97FA-C51642CDF374}"/>
    <dgm:cxn modelId="{A36AA9EA-5E7B-4B21-99B1-1E3E3046F6C2}" srcId="{6216D168-D04E-4659-9469-5CD98A8849F7}" destId="{9451B5C4-0A23-45C4-8DEE-40D275FD13CC}" srcOrd="0" destOrd="0" parTransId="{0B439BFD-FEC3-4AF1-8525-E108DA8CDC8B}" sibTransId="{D8BDFB0F-306C-40E2-9472-7B672543E373}"/>
    <dgm:cxn modelId="{49A4FAF1-44FA-4F7B-AB8A-4A9BA8017254}" type="presOf" srcId="{9451B5C4-0A23-45C4-8DEE-40D275FD13CC}" destId="{D5851F44-CCA7-465F-8DDF-C4D9D622083B}" srcOrd="0" destOrd="0" presId="urn:microsoft.com/office/officeart/2005/8/layout/vList2"/>
    <dgm:cxn modelId="{900956F3-662D-4D30-B675-DEFAAB5E580C}" type="presOf" srcId="{4625B712-6E33-4ED1-A5C8-656D745C7BA8}" destId="{B147342D-B901-4F9D-AFC7-E24546B78EDC}" srcOrd="0" destOrd="0" presId="urn:microsoft.com/office/officeart/2005/8/layout/vList2"/>
    <dgm:cxn modelId="{FF448CF6-6193-4190-A829-2D365237BC9C}" srcId="{6216D168-D04E-4659-9469-5CD98A8849F7}" destId="{4625B712-6E33-4ED1-A5C8-656D745C7BA8}" srcOrd="3" destOrd="0" parTransId="{074E9F2F-7A20-4393-8B84-D432113E9265}" sibTransId="{99F5EC2A-DA1A-4024-B70B-1DDB07CCA11C}"/>
    <dgm:cxn modelId="{1A6E2CF8-DECB-426C-9FA7-398A0C9810F5}" type="presOf" srcId="{6216D168-D04E-4659-9469-5CD98A8849F7}" destId="{6024DFA1-4396-446E-B6E1-64725C57A81B}" srcOrd="0" destOrd="0" presId="urn:microsoft.com/office/officeart/2005/8/layout/vList2"/>
    <dgm:cxn modelId="{79D39FFE-487D-4EFF-AABE-218F9CFC0B7C}" type="presOf" srcId="{8E72541A-650E-40DD-8B8E-A4CE90F08170}" destId="{899A2531-7E5D-45E5-A318-A873CEE48A00}" srcOrd="0" destOrd="0" presId="urn:microsoft.com/office/officeart/2005/8/layout/vList2"/>
    <dgm:cxn modelId="{E88770AE-40D2-4024-A100-C32699E289FD}" type="presParOf" srcId="{6024DFA1-4396-446E-B6E1-64725C57A81B}" destId="{D5851F44-CCA7-465F-8DDF-C4D9D622083B}" srcOrd="0" destOrd="0" presId="urn:microsoft.com/office/officeart/2005/8/layout/vList2"/>
    <dgm:cxn modelId="{05A7670B-391B-4CC7-8AE1-359EA956BC4C}" type="presParOf" srcId="{6024DFA1-4396-446E-B6E1-64725C57A81B}" destId="{E222816D-387E-47C1-BB00-1DC83021A9CF}" srcOrd="1" destOrd="0" presId="urn:microsoft.com/office/officeart/2005/8/layout/vList2"/>
    <dgm:cxn modelId="{0AFF9AE1-D1DC-4B65-8442-E4B73A3027FF}" type="presParOf" srcId="{6024DFA1-4396-446E-B6E1-64725C57A81B}" destId="{987EFD11-1504-473B-9DF3-1EC47EA66454}" srcOrd="2" destOrd="0" presId="urn:microsoft.com/office/officeart/2005/8/layout/vList2"/>
    <dgm:cxn modelId="{BEB6FBE1-1955-4B8F-865F-CC11B89347E0}" type="presParOf" srcId="{6024DFA1-4396-446E-B6E1-64725C57A81B}" destId="{3E2FC056-8F1C-444D-AD8C-5AF6AFD0C2A0}" srcOrd="3" destOrd="0" presId="urn:microsoft.com/office/officeart/2005/8/layout/vList2"/>
    <dgm:cxn modelId="{33E2F110-C445-4355-83B8-0F2625A6F5F9}" type="presParOf" srcId="{6024DFA1-4396-446E-B6E1-64725C57A81B}" destId="{9C6287DA-749C-49C8-BD4F-FD6CA7771E9B}" srcOrd="4" destOrd="0" presId="urn:microsoft.com/office/officeart/2005/8/layout/vList2"/>
    <dgm:cxn modelId="{EC8602F0-A95B-410E-A67C-3563025929EC}" type="presParOf" srcId="{6024DFA1-4396-446E-B6E1-64725C57A81B}" destId="{39526129-59AA-4C50-A2E3-B6CF9A26CF54}" srcOrd="5" destOrd="0" presId="urn:microsoft.com/office/officeart/2005/8/layout/vList2"/>
    <dgm:cxn modelId="{877972D7-C59D-47BE-B309-702FCD586523}" type="presParOf" srcId="{6024DFA1-4396-446E-B6E1-64725C57A81B}" destId="{B147342D-B901-4F9D-AFC7-E24546B78EDC}" srcOrd="6" destOrd="0" presId="urn:microsoft.com/office/officeart/2005/8/layout/vList2"/>
    <dgm:cxn modelId="{1A1E40F9-2A99-4167-A427-0C024CC6C852}" type="presParOf" srcId="{6024DFA1-4396-446E-B6E1-64725C57A81B}" destId="{AA21915F-A997-4486-8504-FE60E3E0BE84}" srcOrd="7" destOrd="0" presId="urn:microsoft.com/office/officeart/2005/8/layout/vList2"/>
    <dgm:cxn modelId="{06F33582-FCC3-47F2-AAAF-B973C57E2E14}" type="presParOf" srcId="{6024DFA1-4396-446E-B6E1-64725C57A81B}" destId="{807DCAC9-7229-4CF7-9FDD-245B0A4D8553}" srcOrd="8" destOrd="0" presId="urn:microsoft.com/office/officeart/2005/8/layout/vList2"/>
    <dgm:cxn modelId="{98B47A78-8513-4389-AE42-3E875960002F}" type="presParOf" srcId="{6024DFA1-4396-446E-B6E1-64725C57A81B}" destId="{890AB309-2B7F-4ED8-B7B8-C248B4557137}" srcOrd="9" destOrd="0" presId="urn:microsoft.com/office/officeart/2005/8/layout/vList2"/>
    <dgm:cxn modelId="{CD782352-3F1F-42B8-86E4-57E87260665A}" type="presParOf" srcId="{6024DFA1-4396-446E-B6E1-64725C57A81B}" destId="{899A2531-7E5D-45E5-A318-A873CEE48A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0C6CE-791E-4FD7-BFCE-C142CB8079E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5E30BA-2E9E-4CA4-AC03-821485A57AF0}">
      <dgm:prSet/>
      <dgm:spPr/>
      <dgm:t>
        <a:bodyPr/>
        <a:lstStyle/>
        <a:p>
          <a:r>
            <a:rPr lang="en-US"/>
            <a:t>Labels to highlight something interesting in the data.</a:t>
          </a:r>
        </a:p>
      </dgm:t>
    </dgm:pt>
    <dgm:pt modelId="{977D5C15-980C-454C-8B02-11F5191EE765}" type="parTrans" cxnId="{F35BB736-1940-4D40-A6B8-1ABB5F1D05A2}">
      <dgm:prSet/>
      <dgm:spPr/>
      <dgm:t>
        <a:bodyPr/>
        <a:lstStyle/>
        <a:p>
          <a:endParaRPr lang="en-US"/>
        </a:p>
      </dgm:t>
    </dgm:pt>
    <dgm:pt modelId="{227E0FC9-A70A-4EFC-97F6-4390F14CE7DE}" type="sibTrans" cxnId="{F35BB736-1940-4D40-A6B8-1ABB5F1D05A2}">
      <dgm:prSet/>
      <dgm:spPr/>
      <dgm:t>
        <a:bodyPr/>
        <a:lstStyle/>
        <a:p>
          <a:endParaRPr lang="en-US"/>
        </a:p>
      </dgm:t>
    </dgm:pt>
    <dgm:pt modelId="{5D5019EC-4E72-4588-A17F-232FE797344A}">
      <dgm:prSet/>
      <dgm:spPr/>
      <dgm:t>
        <a:bodyPr/>
        <a:lstStyle/>
        <a:p>
          <a:r>
            <a:rPr lang="en-US"/>
            <a:t>Can be linked to an axis or a mark.</a:t>
          </a:r>
        </a:p>
      </dgm:t>
    </dgm:pt>
    <dgm:pt modelId="{9FAA9CB9-AE65-40DD-BC3F-6D53854A2998}" type="parTrans" cxnId="{EB1A5ED8-5350-4CB3-919E-4883292E8EBB}">
      <dgm:prSet/>
      <dgm:spPr/>
      <dgm:t>
        <a:bodyPr/>
        <a:lstStyle/>
        <a:p>
          <a:endParaRPr lang="en-US"/>
        </a:p>
      </dgm:t>
    </dgm:pt>
    <dgm:pt modelId="{4C708523-802E-4C4D-A223-D21EA1DDB6ED}" type="sibTrans" cxnId="{EB1A5ED8-5350-4CB3-919E-4883292E8EBB}">
      <dgm:prSet/>
      <dgm:spPr/>
      <dgm:t>
        <a:bodyPr/>
        <a:lstStyle/>
        <a:p>
          <a:endParaRPr lang="en-US"/>
        </a:p>
      </dgm:t>
    </dgm:pt>
    <dgm:pt modelId="{A8B1C537-0430-44EA-9DC9-3AA67530D33C}">
      <dgm:prSet/>
      <dgm:spPr/>
      <dgm:t>
        <a:bodyPr/>
        <a:lstStyle/>
        <a:p>
          <a:r>
            <a:rPr lang="en-US"/>
            <a:t>Ensures the viewer will see the important details.</a:t>
          </a:r>
        </a:p>
      </dgm:t>
    </dgm:pt>
    <dgm:pt modelId="{E2118530-6139-4169-94B3-FD54FA440066}" type="parTrans" cxnId="{3EA7CB15-A7F5-4935-9590-66EEDFCCCCF3}">
      <dgm:prSet/>
      <dgm:spPr/>
      <dgm:t>
        <a:bodyPr/>
        <a:lstStyle/>
        <a:p>
          <a:endParaRPr lang="en-US"/>
        </a:p>
      </dgm:t>
    </dgm:pt>
    <dgm:pt modelId="{505892CC-7189-4FE6-93C1-01734B92C2C3}" type="sibTrans" cxnId="{3EA7CB15-A7F5-4935-9590-66EEDFCCCCF3}">
      <dgm:prSet/>
      <dgm:spPr/>
      <dgm:t>
        <a:bodyPr/>
        <a:lstStyle/>
        <a:p>
          <a:endParaRPr lang="en-US"/>
        </a:p>
      </dgm:t>
    </dgm:pt>
    <dgm:pt modelId="{4A3E4778-567C-4146-86AC-002BD9BFB259}">
      <dgm:prSet/>
      <dgm:spPr/>
      <dgm:t>
        <a:bodyPr/>
        <a:lstStyle/>
        <a:p>
          <a:r>
            <a:rPr lang="en-US"/>
            <a:t>Particularly good for explanatory dashboard.</a:t>
          </a:r>
        </a:p>
      </dgm:t>
    </dgm:pt>
    <dgm:pt modelId="{25ED9344-40CE-4371-91E0-761CB6AFFC16}" type="parTrans" cxnId="{7DF9CDE9-D1E1-49E1-8D23-7DAFF5D95630}">
      <dgm:prSet/>
      <dgm:spPr/>
      <dgm:t>
        <a:bodyPr/>
        <a:lstStyle/>
        <a:p>
          <a:endParaRPr lang="en-US"/>
        </a:p>
      </dgm:t>
    </dgm:pt>
    <dgm:pt modelId="{101F15F7-FAE7-42FB-9F66-1814CCE3C91D}" type="sibTrans" cxnId="{7DF9CDE9-D1E1-49E1-8D23-7DAFF5D95630}">
      <dgm:prSet/>
      <dgm:spPr/>
      <dgm:t>
        <a:bodyPr/>
        <a:lstStyle/>
        <a:p>
          <a:endParaRPr lang="en-US"/>
        </a:p>
      </dgm:t>
    </dgm:pt>
    <dgm:pt modelId="{84D64148-A136-4277-B87A-0CB3624DD49E}" type="pres">
      <dgm:prSet presAssocID="{AAF0C6CE-791E-4FD7-BFCE-C142CB8079ED}" presName="matrix" presStyleCnt="0">
        <dgm:presLayoutVars>
          <dgm:chMax val="1"/>
          <dgm:dir/>
          <dgm:resizeHandles val="exact"/>
        </dgm:presLayoutVars>
      </dgm:prSet>
      <dgm:spPr/>
    </dgm:pt>
    <dgm:pt modelId="{DF2BDDAC-9F3B-4926-AE03-0C5549E0558D}" type="pres">
      <dgm:prSet presAssocID="{AAF0C6CE-791E-4FD7-BFCE-C142CB8079ED}" presName="diamond" presStyleLbl="bgShp" presStyleIdx="0" presStyleCnt="1"/>
      <dgm:spPr/>
    </dgm:pt>
    <dgm:pt modelId="{8E6A889E-A16F-448B-A46C-1ADDA69DEDFC}" type="pres">
      <dgm:prSet presAssocID="{AAF0C6CE-791E-4FD7-BFCE-C142CB8079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441B46-DD0C-44A6-AC0F-A6397FC32745}" type="pres">
      <dgm:prSet presAssocID="{AAF0C6CE-791E-4FD7-BFCE-C142CB8079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D27BE8-D298-43CD-9B65-1A5F1B239794}" type="pres">
      <dgm:prSet presAssocID="{AAF0C6CE-791E-4FD7-BFCE-C142CB8079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DB329F-781C-4FB2-9C53-D70A2B123793}" type="pres">
      <dgm:prSet presAssocID="{AAF0C6CE-791E-4FD7-BFCE-C142CB8079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A1E70A-82CC-4B39-9EC3-25BD1E400B32}" type="presOf" srcId="{485E30BA-2E9E-4CA4-AC03-821485A57AF0}" destId="{8E6A889E-A16F-448B-A46C-1ADDA69DEDFC}" srcOrd="0" destOrd="0" presId="urn:microsoft.com/office/officeart/2005/8/layout/matrix3"/>
    <dgm:cxn modelId="{3EA7CB15-A7F5-4935-9590-66EEDFCCCCF3}" srcId="{AAF0C6CE-791E-4FD7-BFCE-C142CB8079ED}" destId="{A8B1C537-0430-44EA-9DC9-3AA67530D33C}" srcOrd="2" destOrd="0" parTransId="{E2118530-6139-4169-94B3-FD54FA440066}" sibTransId="{505892CC-7189-4FE6-93C1-01734B92C2C3}"/>
    <dgm:cxn modelId="{F35BB736-1940-4D40-A6B8-1ABB5F1D05A2}" srcId="{AAF0C6CE-791E-4FD7-BFCE-C142CB8079ED}" destId="{485E30BA-2E9E-4CA4-AC03-821485A57AF0}" srcOrd="0" destOrd="0" parTransId="{977D5C15-980C-454C-8B02-11F5191EE765}" sibTransId="{227E0FC9-A70A-4EFC-97F6-4390F14CE7DE}"/>
    <dgm:cxn modelId="{460368C4-20C6-4BB5-836B-1AEAE42241E6}" type="presOf" srcId="{4A3E4778-567C-4146-86AC-002BD9BFB259}" destId="{57DB329F-781C-4FB2-9C53-D70A2B123793}" srcOrd="0" destOrd="0" presId="urn:microsoft.com/office/officeart/2005/8/layout/matrix3"/>
    <dgm:cxn modelId="{78F192CE-02F9-457B-A320-49B7AE70C4DF}" type="presOf" srcId="{AAF0C6CE-791E-4FD7-BFCE-C142CB8079ED}" destId="{84D64148-A136-4277-B87A-0CB3624DD49E}" srcOrd="0" destOrd="0" presId="urn:microsoft.com/office/officeart/2005/8/layout/matrix3"/>
    <dgm:cxn modelId="{EB1A5ED8-5350-4CB3-919E-4883292E8EBB}" srcId="{AAF0C6CE-791E-4FD7-BFCE-C142CB8079ED}" destId="{5D5019EC-4E72-4588-A17F-232FE797344A}" srcOrd="1" destOrd="0" parTransId="{9FAA9CB9-AE65-40DD-BC3F-6D53854A2998}" sibTransId="{4C708523-802E-4C4D-A223-D21EA1DDB6ED}"/>
    <dgm:cxn modelId="{295077E2-91FE-4C0D-9D4E-10CD83ACD3F1}" type="presOf" srcId="{5D5019EC-4E72-4588-A17F-232FE797344A}" destId="{11441B46-DD0C-44A6-AC0F-A6397FC32745}" srcOrd="0" destOrd="0" presId="urn:microsoft.com/office/officeart/2005/8/layout/matrix3"/>
    <dgm:cxn modelId="{DEB9C4E8-1085-4D55-AEF6-7769482A9D00}" type="presOf" srcId="{A8B1C537-0430-44EA-9DC9-3AA67530D33C}" destId="{83D27BE8-D298-43CD-9B65-1A5F1B239794}" srcOrd="0" destOrd="0" presId="urn:microsoft.com/office/officeart/2005/8/layout/matrix3"/>
    <dgm:cxn modelId="{7DF9CDE9-D1E1-49E1-8D23-7DAFF5D95630}" srcId="{AAF0C6CE-791E-4FD7-BFCE-C142CB8079ED}" destId="{4A3E4778-567C-4146-86AC-002BD9BFB259}" srcOrd="3" destOrd="0" parTransId="{25ED9344-40CE-4371-91E0-761CB6AFFC16}" sibTransId="{101F15F7-FAE7-42FB-9F66-1814CCE3C91D}"/>
    <dgm:cxn modelId="{AC656037-D062-456A-A236-12ABF3E65ED6}" type="presParOf" srcId="{84D64148-A136-4277-B87A-0CB3624DD49E}" destId="{DF2BDDAC-9F3B-4926-AE03-0C5549E0558D}" srcOrd="0" destOrd="0" presId="urn:microsoft.com/office/officeart/2005/8/layout/matrix3"/>
    <dgm:cxn modelId="{1D7FDD4C-50B6-4694-BCD3-8945821E5AD6}" type="presParOf" srcId="{84D64148-A136-4277-B87A-0CB3624DD49E}" destId="{8E6A889E-A16F-448B-A46C-1ADDA69DEDFC}" srcOrd="1" destOrd="0" presId="urn:microsoft.com/office/officeart/2005/8/layout/matrix3"/>
    <dgm:cxn modelId="{DB44E098-4A81-426F-B772-37D89766F01E}" type="presParOf" srcId="{84D64148-A136-4277-B87A-0CB3624DD49E}" destId="{11441B46-DD0C-44A6-AC0F-A6397FC32745}" srcOrd="2" destOrd="0" presId="urn:microsoft.com/office/officeart/2005/8/layout/matrix3"/>
    <dgm:cxn modelId="{C1F14222-2169-4E1E-874C-46C5C92894AF}" type="presParOf" srcId="{84D64148-A136-4277-B87A-0CB3624DD49E}" destId="{83D27BE8-D298-43CD-9B65-1A5F1B239794}" srcOrd="3" destOrd="0" presId="urn:microsoft.com/office/officeart/2005/8/layout/matrix3"/>
    <dgm:cxn modelId="{CB68D9BB-E4FA-46F4-B9F6-29F2F8E5B291}" type="presParOf" srcId="{84D64148-A136-4277-B87A-0CB3624DD49E}" destId="{57DB329F-781C-4FB2-9C53-D70A2B1237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F28E7-B47A-458F-A13C-945993C8B7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2F4C0D-DA69-40BB-B7AC-2BFA035FA848}">
      <dgm:prSet/>
      <dgm:spPr/>
      <dgm:t>
        <a:bodyPr/>
        <a:lstStyle/>
        <a:p>
          <a:r>
            <a:rPr lang="en-US"/>
            <a:t>Instructions on how to read dashboard or where the data came from.</a:t>
          </a:r>
        </a:p>
      </dgm:t>
    </dgm:pt>
    <dgm:pt modelId="{CFB7DB54-00E7-42C8-9C5D-C87F3819CC72}" type="parTrans" cxnId="{272B08DC-F0AB-4C49-ADCB-864A892ED595}">
      <dgm:prSet/>
      <dgm:spPr/>
      <dgm:t>
        <a:bodyPr/>
        <a:lstStyle/>
        <a:p>
          <a:endParaRPr lang="en-US"/>
        </a:p>
      </dgm:t>
    </dgm:pt>
    <dgm:pt modelId="{673AED86-471F-4B6E-B754-DA90428E0C46}" type="sibTrans" cxnId="{272B08DC-F0AB-4C49-ADCB-864A892ED595}">
      <dgm:prSet/>
      <dgm:spPr/>
      <dgm:t>
        <a:bodyPr/>
        <a:lstStyle/>
        <a:p>
          <a:endParaRPr lang="en-US"/>
        </a:p>
      </dgm:t>
    </dgm:pt>
    <dgm:pt modelId="{2CDBF357-5057-4CA8-BCCD-E18A97564E37}">
      <dgm:prSet/>
      <dgm:spPr/>
      <dgm:t>
        <a:bodyPr/>
        <a:lstStyle/>
        <a:p>
          <a:r>
            <a:rPr lang="en-US"/>
            <a:t>Help or information button as to not take a valuable space.</a:t>
          </a:r>
        </a:p>
      </dgm:t>
    </dgm:pt>
    <dgm:pt modelId="{99836B97-5CEE-4193-B1AF-CE850174C2CC}" type="parTrans" cxnId="{940DB759-B127-4570-8968-C29BBEFA14A5}">
      <dgm:prSet/>
      <dgm:spPr/>
      <dgm:t>
        <a:bodyPr/>
        <a:lstStyle/>
        <a:p>
          <a:endParaRPr lang="en-US"/>
        </a:p>
      </dgm:t>
    </dgm:pt>
    <dgm:pt modelId="{EFC540FC-2137-4F9B-95C0-860091C724E1}" type="sibTrans" cxnId="{940DB759-B127-4570-8968-C29BBEFA14A5}">
      <dgm:prSet/>
      <dgm:spPr/>
      <dgm:t>
        <a:bodyPr/>
        <a:lstStyle/>
        <a:p>
          <a:endParaRPr lang="en-US"/>
        </a:p>
      </dgm:t>
    </dgm:pt>
    <dgm:pt modelId="{E87F5AE1-8BB2-4AF4-83A4-612987202ABB}" type="pres">
      <dgm:prSet presAssocID="{1AFF28E7-B47A-458F-A13C-945993C8B752}" presName="linear" presStyleCnt="0">
        <dgm:presLayoutVars>
          <dgm:animLvl val="lvl"/>
          <dgm:resizeHandles val="exact"/>
        </dgm:presLayoutVars>
      </dgm:prSet>
      <dgm:spPr/>
    </dgm:pt>
    <dgm:pt modelId="{F53A2E3B-14B3-40C5-82A5-CB4520E62E79}" type="pres">
      <dgm:prSet presAssocID="{842F4C0D-DA69-40BB-B7AC-2BFA035FA8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C2F28C-D520-4DE0-8637-439BE8516E5D}" type="pres">
      <dgm:prSet presAssocID="{673AED86-471F-4B6E-B754-DA90428E0C46}" presName="spacer" presStyleCnt="0"/>
      <dgm:spPr/>
    </dgm:pt>
    <dgm:pt modelId="{6861F175-4662-4816-957D-DB0B650CEE47}" type="pres">
      <dgm:prSet presAssocID="{2CDBF357-5057-4CA8-BCCD-E18A97564E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0DB759-B127-4570-8968-C29BBEFA14A5}" srcId="{1AFF28E7-B47A-458F-A13C-945993C8B752}" destId="{2CDBF357-5057-4CA8-BCCD-E18A97564E37}" srcOrd="1" destOrd="0" parTransId="{99836B97-5CEE-4193-B1AF-CE850174C2CC}" sibTransId="{EFC540FC-2137-4F9B-95C0-860091C724E1}"/>
    <dgm:cxn modelId="{A733E695-0780-4441-A944-CEB06E968FE9}" type="presOf" srcId="{1AFF28E7-B47A-458F-A13C-945993C8B752}" destId="{E87F5AE1-8BB2-4AF4-83A4-612987202ABB}" srcOrd="0" destOrd="0" presId="urn:microsoft.com/office/officeart/2005/8/layout/vList2"/>
    <dgm:cxn modelId="{8C4DB1AC-17F3-4729-8E58-1ED14DB79B25}" type="presOf" srcId="{2CDBF357-5057-4CA8-BCCD-E18A97564E37}" destId="{6861F175-4662-4816-957D-DB0B650CEE47}" srcOrd="0" destOrd="0" presId="urn:microsoft.com/office/officeart/2005/8/layout/vList2"/>
    <dgm:cxn modelId="{37A7D0AD-32A4-46CE-A40D-5954E233DF43}" type="presOf" srcId="{842F4C0D-DA69-40BB-B7AC-2BFA035FA848}" destId="{F53A2E3B-14B3-40C5-82A5-CB4520E62E79}" srcOrd="0" destOrd="0" presId="urn:microsoft.com/office/officeart/2005/8/layout/vList2"/>
    <dgm:cxn modelId="{272B08DC-F0AB-4C49-ADCB-864A892ED595}" srcId="{1AFF28E7-B47A-458F-A13C-945993C8B752}" destId="{842F4C0D-DA69-40BB-B7AC-2BFA035FA848}" srcOrd="0" destOrd="0" parTransId="{CFB7DB54-00E7-42C8-9C5D-C87F3819CC72}" sibTransId="{673AED86-471F-4B6E-B754-DA90428E0C46}"/>
    <dgm:cxn modelId="{EFCDD2C7-6019-427B-A905-CD33FCCCA984}" type="presParOf" srcId="{E87F5AE1-8BB2-4AF4-83A4-612987202ABB}" destId="{F53A2E3B-14B3-40C5-82A5-CB4520E62E79}" srcOrd="0" destOrd="0" presId="urn:microsoft.com/office/officeart/2005/8/layout/vList2"/>
    <dgm:cxn modelId="{31CB9E33-8608-4129-8782-6F9295E53623}" type="presParOf" srcId="{E87F5AE1-8BB2-4AF4-83A4-612987202ABB}" destId="{D5C2F28C-D520-4DE0-8637-439BE8516E5D}" srcOrd="1" destOrd="0" presId="urn:microsoft.com/office/officeart/2005/8/layout/vList2"/>
    <dgm:cxn modelId="{3F6F2FE1-3B1C-4126-A0D4-CC6738F1EA34}" type="presParOf" srcId="{E87F5AE1-8BB2-4AF4-83A4-612987202ABB}" destId="{6861F175-4662-4816-957D-DB0B650CEE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8AB38D-EF30-4A4D-AA9F-A9EFA2C910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8D807F-69F9-4B35-8DDC-BE29380C81B7}">
      <dgm:prSet/>
      <dgm:spPr/>
      <dgm:t>
        <a:bodyPr/>
        <a:lstStyle/>
        <a:p>
          <a:r>
            <a:rPr lang="en-US"/>
            <a:t>Useful way to hide containers.</a:t>
          </a:r>
          <a:r>
            <a:rPr lang="en-AU"/>
            <a:t> Examples can be filters, Parameters, Help text.</a:t>
          </a:r>
          <a:endParaRPr lang="en-US"/>
        </a:p>
      </dgm:t>
    </dgm:pt>
    <dgm:pt modelId="{9C3CF3C3-26E8-4C73-BDFD-D045D8F8DCC1}" type="parTrans" cxnId="{8C53A9E5-75D7-4DC0-BE10-FAF82C0F8610}">
      <dgm:prSet/>
      <dgm:spPr/>
      <dgm:t>
        <a:bodyPr/>
        <a:lstStyle/>
        <a:p>
          <a:endParaRPr lang="en-US"/>
        </a:p>
      </dgm:t>
    </dgm:pt>
    <dgm:pt modelId="{04F6B9C5-716E-49F1-8BC3-2FA55B284FE6}" type="sibTrans" cxnId="{8C53A9E5-75D7-4DC0-BE10-FAF82C0F8610}">
      <dgm:prSet/>
      <dgm:spPr/>
      <dgm:t>
        <a:bodyPr/>
        <a:lstStyle/>
        <a:p>
          <a:endParaRPr lang="en-US"/>
        </a:p>
      </dgm:t>
    </dgm:pt>
    <dgm:pt modelId="{CC1F42AD-E490-402A-B15C-57D8AD4A45B7}">
      <dgm:prSet/>
      <dgm:spPr/>
      <dgm:t>
        <a:bodyPr/>
        <a:lstStyle/>
        <a:p>
          <a:r>
            <a:rPr lang="en-AU"/>
            <a:t>Make sure all elements are needed on the dashboard.</a:t>
          </a:r>
          <a:endParaRPr lang="en-US"/>
        </a:p>
      </dgm:t>
    </dgm:pt>
    <dgm:pt modelId="{7EDCF299-327E-46F1-AAB4-4FFD012657A0}" type="parTrans" cxnId="{B412F697-4D23-454C-ADE1-3759E48007BB}">
      <dgm:prSet/>
      <dgm:spPr/>
      <dgm:t>
        <a:bodyPr/>
        <a:lstStyle/>
        <a:p>
          <a:endParaRPr lang="en-US"/>
        </a:p>
      </dgm:t>
    </dgm:pt>
    <dgm:pt modelId="{1F196971-B49F-4E55-B4F7-3D9C76EBB198}" type="sibTrans" cxnId="{B412F697-4D23-454C-ADE1-3759E48007BB}">
      <dgm:prSet/>
      <dgm:spPr/>
      <dgm:t>
        <a:bodyPr/>
        <a:lstStyle/>
        <a:p>
          <a:endParaRPr lang="en-US"/>
        </a:p>
      </dgm:t>
    </dgm:pt>
    <dgm:pt modelId="{B364B4B8-19FD-490F-957B-B77006A1781D}" type="pres">
      <dgm:prSet presAssocID="{DE8AB38D-EF30-4A4D-AA9F-A9EFA2C9105C}" presName="linear" presStyleCnt="0">
        <dgm:presLayoutVars>
          <dgm:animLvl val="lvl"/>
          <dgm:resizeHandles val="exact"/>
        </dgm:presLayoutVars>
      </dgm:prSet>
      <dgm:spPr/>
    </dgm:pt>
    <dgm:pt modelId="{9F855DE8-77F2-476D-B658-CC33C59EE26A}" type="pres">
      <dgm:prSet presAssocID="{DD8D807F-69F9-4B35-8DDC-BE29380C81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E42162-4507-4888-A1FF-9B23DB4BAB85}" type="pres">
      <dgm:prSet presAssocID="{04F6B9C5-716E-49F1-8BC3-2FA55B284FE6}" presName="spacer" presStyleCnt="0"/>
      <dgm:spPr/>
    </dgm:pt>
    <dgm:pt modelId="{4EAECF2D-EC5C-470D-97D2-8F3BFEB86B85}" type="pres">
      <dgm:prSet presAssocID="{CC1F42AD-E490-402A-B15C-57D8AD4A45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FF062F-267A-420E-BA93-750316A1987A}" type="presOf" srcId="{DD8D807F-69F9-4B35-8DDC-BE29380C81B7}" destId="{9F855DE8-77F2-476D-B658-CC33C59EE26A}" srcOrd="0" destOrd="0" presId="urn:microsoft.com/office/officeart/2005/8/layout/vList2"/>
    <dgm:cxn modelId="{D1D9DD6F-32D6-497E-90E9-9D69935B05A2}" type="presOf" srcId="{DE8AB38D-EF30-4A4D-AA9F-A9EFA2C9105C}" destId="{B364B4B8-19FD-490F-957B-B77006A1781D}" srcOrd="0" destOrd="0" presId="urn:microsoft.com/office/officeart/2005/8/layout/vList2"/>
    <dgm:cxn modelId="{5551FF8E-2EE5-4D7A-8D9B-FB475C4D66FB}" type="presOf" srcId="{CC1F42AD-E490-402A-B15C-57D8AD4A45B7}" destId="{4EAECF2D-EC5C-470D-97D2-8F3BFEB86B85}" srcOrd="0" destOrd="0" presId="urn:microsoft.com/office/officeart/2005/8/layout/vList2"/>
    <dgm:cxn modelId="{B412F697-4D23-454C-ADE1-3759E48007BB}" srcId="{DE8AB38D-EF30-4A4D-AA9F-A9EFA2C9105C}" destId="{CC1F42AD-E490-402A-B15C-57D8AD4A45B7}" srcOrd="1" destOrd="0" parTransId="{7EDCF299-327E-46F1-AAB4-4FFD012657A0}" sibTransId="{1F196971-B49F-4E55-B4F7-3D9C76EBB198}"/>
    <dgm:cxn modelId="{8C53A9E5-75D7-4DC0-BE10-FAF82C0F8610}" srcId="{DE8AB38D-EF30-4A4D-AA9F-A9EFA2C9105C}" destId="{DD8D807F-69F9-4B35-8DDC-BE29380C81B7}" srcOrd="0" destOrd="0" parTransId="{9C3CF3C3-26E8-4C73-BDFD-D045D8F8DCC1}" sibTransId="{04F6B9C5-716E-49F1-8BC3-2FA55B284FE6}"/>
    <dgm:cxn modelId="{29E8EC58-4690-4C00-A3C8-37EA6F2C2B8F}" type="presParOf" srcId="{B364B4B8-19FD-490F-957B-B77006A1781D}" destId="{9F855DE8-77F2-476D-B658-CC33C59EE26A}" srcOrd="0" destOrd="0" presId="urn:microsoft.com/office/officeart/2005/8/layout/vList2"/>
    <dgm:cxn modelId="{DF201496-7D96-42FA-9BB3-EB9204D612B5}" type="presParOf" srcId="{B364B4B8-19FD-490F-957B-B77006A1781D}" destId="{15E42162-4507-4888-A1FF-9B23DB4BAB85}" srcOrd="1" destOrd="0" presId="urn:microsoft.com/office/officeart/2005/8/layout/vList2"/>
    <dgm:cxn modelId="{3D95CD42-E345-43D7-9710-330A6F2072D4}" type="presParOf" srcId="{B364B4B8-19FD-490F-957B-B77006A1781D}" destId="{4EAECF2D-EC5C-470D-97D2-8F3BFEB86B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50577D-D63E-4ADE-A2B4-E9A3E3A715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97EF58-26A1-41F7-B648-FBC80F18654A}">
      <dgm:prSet/>
      <dgm:spPr/>
      <dgm:t>
        <a:bodyPr/>
        <a:lstStyle/>
        <a:p>
          <a:r>
            <a:rPr lang="en-US"/>
            <a:t>Too much color adds to confusion.</a:t>
          </a:r>
        </a:p>
      </dgm:t>
    </dgm:pt>
    <dgm:pt modelId="{EA09D609-9D46-4F9A-AB3A-A057C97F4DA4}" type="parTrans" cxnId="{C07DC239-F543-4B7D-BCB7-815D3E88D471}">
      <dgm:prSet/>
      <dgm:spPr/>
      <dgm:t>
        <a:bodyPr/>
        <a:lstStyle/>
        <a:p>
          <a:endParaRPr lang="en-US"/>
        </a:p>
      </dgm:t>
    </dgm:pt>
    <dgm:pt modelId="{347D00ED-3F91-48B5-BFEF-34B03E4453CA}" type="sibTrans" cxnId="{C07DC239-F543-4B7D-BCB7-815D3E88D471}">
      <dgm:prSet/>
      <dgm:spPr/>
      <dgm:t>
        <a:bodyPr/>
        <a:lstStyle/>
        <a:p>
          <a:endParaRPr lang="en-US"/>
        </a:p>
      </dgm:t>
    </dgm:pt>
    <dgm:pt modelId="{862F0489-6657-4743-BA2B-83AD768F9014}" type="pres">
      <dgm:prSet presAssocID="{7250577D-D63E-4ADE-A2B4-E9A3E3A71512}" presName="linear" presStyleCnt="0">
        <dgm:presLayoutVars>
          <dgm:animLvl val="lvl"/>
          <dgm:resizeHandles val="exact"/>
        </dgm:presLayoutVars>
      </dgm:prSet>
      <dgm:spPr/>
    </dgm:pt>
    <dgm:pt modelId="{E0A6DDB1-96A1-4001-8371-06A587F00DD3}" type="pres">
      <dgm:prSet presAssocID="{E797EF58-26A1-41F7-B648-FBC80F186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672635-F0A2-47B8-BDC4-07179EE46E05}" type="presOf" srcId="{7250577D-D63E-4ADE-A2B4-E9A3E3A71512}" destId="{862F0489-6657-4743-BA2B-83AD768F9014}" srcOrd="0" destOrd="0" presId="urn:microsoft.com/office/officeart/2005/8/layout/vList2"/>
    <dgm:cxn modelId="{C07DC239-F543-4B7D-BCB7-815D3E88D471}" srcId="{7250577D-D63E-4ADE-A2B4-E9A3E3A71512}" destId="{E797EF58-26A1-41F7-B648-FBC80F18654A}" srcOrd="0" destOrd="0" parTransId="{EA09D609-9D46-4F9A-AB3A-A057C97F4DA4}" sibTransId="{347D00ED-3F91-48B5-BFEF-34B03E4453CA}"/>
    <dgm:cxn modelId="{923A2DBE-78ED-4878-84D4-34317BCCBDF4}" type="presOf" srcId="{E797EF58-26A1-41F7-B648-FBC80F18654A}" destId="{E0A6DDB1-96A1-4001-8371-06A587F00DD3}" srcOrd="0" destOrd="0" presId="urn:microsoft.com/office/officeart/2005/8/layout/vList2"/>
    <dgm:cxn modelId="{11327022-E1A0-463A-9E0A-78E128AE73C1}" type="presParOf" srcId="{862F0489-6657-4743-BA2B-83AD768F9014}" destId="{E0A6DDB1-96A1-4001-8371-06A587F00D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BC6AD-DFD5-4CBE-B840-D95D905E7E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BF145-F6D4-4725-92AA-0548332B5F3A}">
      <dgm:prSet/>
      <dgm:spPr/>
      <dgm:t>
        <a:bodyPr/>
        <a:lstStyle/>
        <a:p>
          <a:r>
            <a:rPr lang="en-US"/>
            <a:t>Should enhance the data.</a:t>
          </a:r>
        </a:p>
      </dgm:t>
    </dgm:pt>
    <dgm:pt modelId="{6431CE88-DDEB-4944-941F-1815A80198E7}" type="parTrans" cxnId="{DFF074FC-B3C7-4A68-BC7B-AE8DF2C92102}">
      <dgm:prSet/>
      <dgm:spPr/>
      <dgm:t>
        <a:bodyPr/>
        <a:lstStyle/>
        <a:p>
          <a:endParaRPr lang="en-US"/>
        </a:p>
      </dgm:t>
    </dgm:pt>
    <dgm:pt modelId="{A42B6E37-32EA-4166-AB8A-0E471D9B92CE}" type="sibTrans" cxnId="{DFF074FC-B3C7-4A68-BC7B-AE8DF2C92102}">
      <dgm:prSet/>
      <dgm:spPr/>
      <dgm:t>
        <a:bodyPr/>
        <a:lstStyle/>
        <a:p>
          <a:endParaRPr lang="en-US"/>
        </a:p>
      </dgm:t>
    </dgm:pt>
    <dgm:pt modelId="{8EF43280-1901-486C-81A7-B5AA1E0EDB96}">
      <dgm:prSet/>
      <dgm:spPr/>
      <dgm:t>
        <a:bodyPr/>
        <a:lstStyle/>
        <a:p>
          <a:r>
            <a:rPr lang="en-US"/>
            <a:t>Should come from questions you are trying to answer.</a:t>
          </a:r>
        </a:p>
      </dgm:t>
    </dgm:pt>
    <dgm:pt modelId="{5DD77DDA-FCB2-40DE-A97A-258264AAF092}" type="parTrans" cxnId="{7B8C4C79-3D32-4AE4-8495-0EA44509E847}">
      <dgm:prSet/>
      <dgm:spPr/>
      <dgm:t>
        <a:bodyPr/>
        <a:lstStyle/>
        <a:p>
          <a:endParaRPr lang="en-US"/>
        </a:p>
      </dgm:t>
    </dgm:pt>
    <dgm:pt modelId="{F6F35F03-F3B8-4132-A53A-C72719870E23}" type="sibTrans" cxnId="{7B8C4C79-3D32-4AE4-8495-0EA44509E847}">
      <dgm:prSet/>
      <dgm:spPr/>
      <dgm:t>
        <a:bodyPr/>
        <a:lstStyle/>
        <a:p>
          <a:endParaRPr lang="en-US"/>
        </a:p>
      </dgm:t>
    </dgm:pt>
    <dgm:pt modelId="{C7FE30C8-AF10-4E54-9545-9D29626ECF87}">
      <dgm:prSet/>
      <dgm:spPr/>
      <dgm:t>
        <a:bodyPr/>
        <a:lstStyle/>
        <a:p>
          <a:r>
            <a:rPr lang="en-US"/>
            <a:t>Don’t use color just because you can.</a:t>
          </a:r>
        </a:p>
      </dgm:t>
    </dgm:pt>
    <dgm:pt modelId="{680D0148-147B-4435-8FA7-4881637A1676}" type="parTrans" cxnId="{0DCCD8D5-593F-4CB5-8763-03CEA203D010}">
      <dgm:prSet/>
      <dgm:spPr/>
      <dgm:t>
        <a:bodyPr/>
        <a:lstStyle/>
        <a:p>
          <a:endParaRPr lang="en-US"/>
        </a:p>
      </dgm:t>
    </dgm:pt>
    <dgm:pt modelId="{0390B5F4-78BF-48AC-B450-C0A8A48943A5}" type="sibTrans" cxnId="{0DCCD8D5-593F-4CB5-8763-03CEA203D010}">
      <dgm:prSet/>
      <dgm:spPr/>
      <dgm:t>
        <a:bodyPr/>
        <a:lstStyle/>
        <a:p>
          <a:endParaRPr lang="en-US"/>
        </a:p>
      </dgm:t>
    </dgm:pt>
    <dgm:pt modelId="{E808ED16-6E95-4A5E-9E03-36F4B6BC8598}">
      <dgm:prSet/>
      <dgm:spPr/>
      <dgm:t>
        <a:bodyPr/>
        <a:lstStyle/>
        <a:p>
          <a:r>
            <a:rPr lang="en-US"/>
            <a:t>Should enhance, not distract.</a:t>
          </a:r>
        </a:p>
      </dgm:t>
    </dgm:pt>
    <dgm:pt modelId="{58B30320-4814-4C4D-A3B0-D40EA760A3A7}" type="parTrans" cxnId="{82EC5E4C-207C-4C74-B449-46F5FDDFB3AA}">
      <dgm:prSet/>
      <dgm:spPr/>
      <dgm:t>
        <a:bodyPr/>
        <a:lstStyle/>
        <a:p>
          <a:endParaRPr lang="en-US"/>
        </a:p>
      </dgm:t>
    </dgm:pt>
    <dgm:pt modelId="{06940CC7-5AD0-40C6-9A4D-7566CB6CAAC1}" type="sibTrans" cxnId="{82EC5E4C-207C-4C74-B449-46F5FDDFB3AA}">
      <dgm:prSet/>
      <dgm:spPr/>
      <dgm:t>
        <a:bodyPr/>
        <a:lstStyle/>
        <a:p>
          <a:endParaRPr lang="en-US"/>
        </a:p>
      </dgm:t>
    </dgm:pt>
    <dgm:pt modelId="{FC6FD916-51E0-4655-9C03-72C591FB3641}" type="pres">
      <dgm:prSet presAssocID="{670BC6AD-DFD5-4CBE-B840-D95D905E7E62}" presName="linear" presStyleCnt="0">
        <dgm:presLayoutVars>
          <dgm:animLvl val="lvl"/>
          <dgm:resizeHandles val="exact"/>
        </dgm:presLayoutVars>
      </dgm:prSet>
      <dgm:spPr/>
    </dgm:pt>
    <dgm:pt modelId="{99C460AF-CCED-41CF-A509-4BF3897A9525}" type="pres">
      <dgm:prSet presAssocID="{396BF145-F6D4-4725-92AA-0548332B5F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584811-8CA6-4FBE-A203-BC51615A01DE}" type="pres">
      <dgm:prSet presAssocID="{A42B6E37-32EA-4166-AB8A-0E471D9B92CE}" presName="spacer" presStyleCnt="0"/>
      <dgm:spPr/>
    </dgm:pt>
    <dgm:pt modelId="{C68B0C4A-C89E-4EE4-B823-621923A7F882}" type="pres">
      <dgm:prSet presAssocID="{8EF43280-1901-486C-81A7-B5AA1E0EDB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6FADAC-95D5-4699-AEAD-25DF2986EAA3}" type="pres">
      <dgm:prSet presAssocID="{F6F35F03-F3B8-4132-A53A-C72719870E23}" presName="spacer" presStyleCnt="0"/>
      <dgm:spPr/>
    </dgm:pt>
    <dgm:pt modelId="{0EFB3412-DF72-4D67-8B23-25C71B8CA9B1}" type="pres">
      <dgm:prSet presAssocID="{C7FE30C8-AF10-4E54-9545-9D29626ECF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AEE191-1390-400B-A953-233C97776421}" type="pres">
      <dgm:prSet presAssocID="{0390B5F4-78BF-48AC-B450-C0A8A48943A5}" presName="spacer" presStyleCnt="0"/>
      <dgm:spPr/>
    </dgm:pt>
    <dgm:pt modelId="{5B0F49F6-C9B5-4A0D-9E92-428324A18628}" type="pres">
      <dgm:prSet presAssocID="{E808ED16-6E95-4A5E-9E03-36F4B6BC85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57690C-0B48-4DE9-8909-502AC526A2BB}" type="presOf" srcId="{670BC6AD-DFD5-4CBE-B840-D95D905E7E62}" destId="{FC6FD916-51E0-4655-9C03-72C591FB3641}" srcOrd="0" destOrd="0" presId="urn:microsoft.com/office/officeart/2005/8/layout/vList2"/>
    <dgm:cxn modelId="{A728A012-69D1-4A86-943C-BB60FE2E74C1}" type="presOf" srcId="{C7FE30C8-AF10-4E54-9545-9D29626ECF87}" destId="{0EFB3412-DF72-4D67-8B23-25C71B8CA9B1}" srcOrd="0" destOrd="0" presId="urn:microsoft.com/office/officeart/2005/8/layout/vList2"/>
    <dgm:cxn modelId="{BEA3902C-D9D4-4178-AFFF-92EAE5F18C82}" type="presOf" srcId="{8EF43280-1901-486C-81A7-B5AA1E0EDB96}" destId="{C68B0C4A-C89E-4EE4-B823-621923A7F882}" srcOrd="0" destOrd="0" presId="urn:microsoft.com/office/officeart/2005/8/layout/vList2"/>
    <dgm:cxn modelId="{82EC5E4C-207C-4C74-B449-46F5FDDFB3AA}" srcId="{670BC6AD-DFD5-4CBE-B840-D95D905E7E62}" destId="{E808ED16-6E95-4A5E-9E03-36F4B6BC8598}" srcOrd="3" destOrd="0" parTransId="{58B30320-4814-4C4D-A3B0-D40EA760A3A7}" sibTransId="{06940CC7-5AD0-40C6-9A4D-7566CB6CAAC1}"/>
    <dgm:cxn modelId="{7B8C4C79-3D32-4AE4-8495-0EA44509E847}" srcId="{670BC6AD-DFD5-4CBE-B840-D95D905E7E62}" destId="{8EF43280-1901-486C-81A7-B5AA1E0EDB96}" srcOrd="1" destOrd="0" parTransId="{5DD77DDA-FCB2-40DE-A97A-258264AAF092}" sibTransId="{F6F35F03-F3B8-4132-A53A-C72719870E23}"/>
    <dgm:cxn modelId="{0DCCD8D5-593F-4CB5-8763-03CEA203D010}" srcId="{670BC6AD-DFD5-4CBE-B840-D95D905E7E62}" destId="{C7FE30C8-AF10-4E54-9545-9D29626ECF87}" srcOrd="2" destOrd="0" parTransId="{680D0148-147B-4435-8FA7-4881637A1676}" sibTransId="{0390B5F4-78BF-48AC-B450-C0A8A48943A5}"/>
    <dgm:cxn modelId="{D9F14AF5-7C86-4962-8ADE-E0E31E5B4FE2}" type="presOf" srcId="{E808ED16-6E95-4A5E-9E03-36F4B6BC8598}" destId="{5B0F49F6-C9B5-4A0D-9E92-428324A18628}" srcOrd="0" destOrd="0" presId="urn:microsoft.com/office/officeart/2005/8/layout/vList2"/>
    <dgm:cxn modelId="{C6E206F8-CBFE-4099-A5F4-420F8ABA4043}" type="presOf" srcId="{396BF145-F6D4-4725-92AA-0548332B5F3A}" destId="{99C460AF-CCED-41CF-A509-4BF3897A9525}" srcOrd="0" destOrd="0" presId="urn:microsoft.com/office/officeart/2005/8/layout/vList2"/>
    <dgm:cxn modelId="{DFF074FC-B3C7-4A68-BC7B-AE8DF2C92102}" srcId="{670BC6AD-DFD5-4CBE-B840-D95D905E7E62}" destId="{396BF145-F6D4-4725-92AA-0548332B5F3A}" srcOrd="0" destOrd="0" parTransId="{6431CE88-DDEB-4944-941F-1815A80198E7}" sibTransId="{A42B6E37-32EA-4166-AB8A-0E471D9B92CE}"/>
    <dgm:cxn modelId="{04CE94B9-8F8F-4A57-B187-9F6E2DB4A251}" type="presParOf" srcId="{FC6FD916-51E0-4655-9C03-72C591FB3641}" destId="{99C460AF-CCED-41CF-A509-4BF3897A9525}" srcOrd="0" destOrd="0" presId="urn:microsoft.com/office/officeart/2005/8/layout/vList2"/>
    <dgm:cxn modelId="{C08000AE-C243-4483-894D-372DB5115999}" type="presParOf" srcId="{FC6FD916-51E0-4655-9C03-72C591FB3641}" destId="{FE584811-8CA6-4FBE-A203-BC51615A01DE}" srcOrd="1" destOrd="0" presId="urn:microsoft.com/office/officeart/2005/8/layout/vList2"/>
    <dgm:cxn modelId="{23A68AEB-C7E6-472D-B205-7B73F7B01EF6}" type="presParOf" srcId="{FC6FD916-51E0-4655-9C03-72C591FB3641}" destId="{C68B0C4A-C89E-4EE4-B823-621923A7F882}" srcOrd="2" destOrd="0" presId="urn:microsoft.com/office/officeart/2005/8/layout/vList2"/>
    <dgm:cxn modelId="{B2B8B79A-585A-455E-BC31-25BEE85E8EE0}" type="presParOf" srcId="{FC6FD916-51E0-4655-9C03-72C591FB3641}" destId="{D96FADAC-95D5-4699-AEAD-25DF2986EAA3}" srcOrd="3" destOrd="0" presId="urn:microsoft.com/office/officeart/2005/8/layout/vList2"/>
    <dgm:cxn modelId="{E20FDD00-7E32-4946-8CAA-4C5B46CAF91C}" type="presParOf" srcId="{FC6FD916-51E0-4655-9C03-72C591FB3641}" destId="{0EFB3412-DF72-4D67-8B23-25C71B8CA9B1}" srcOrd="4" destOrd="0" presId="urn:microsoft.com/office/officeart/2005/8/layout/vList2"/>
    <dgm:cxn modelId="{5977A219-00C7-4384-BDEC-D648BF417E13}" type="presParOf" srcId="{FC6FD916-51E0-4655-9C03-72C591FB3641}" destId="{93AEE191-1390-400B-A953-233C97776421}" srcOrd="5" destOrd="0" presId="urn:microsoft.com/office/officeart/2005/8/layout/vList2"/>
    <dgm:cxn modelId="{0F5044FB-9126-4B4D-9E2A-6F75E582F8EA}" type="presParOf" srcId="{FC6FD916-51E0-4655-9C03-72C591FB3641}" destId="{5B0F49F6-C9B5-4A0D-9E92-428324A186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372DAF-E156-4D4D-AF64-52289F20A1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A5E78-B749-42D8-B6B7-5B378EA1DE9F}">
      <dgm:prSet/>
      <dgm:spPr/>
      <dgm:t>
        <a:bodyPr/>
        <a:lstStyle/>
        <a:p>
          <a:r>
            <a:rPr lang="en-US"/>
            <a:t>Some time its important to group elements on a sheet to show they are related.</a:t>
          </a:r>
        </a:p>
      </dgm:t>
    </dgm:pt>
    <dgm:pt modelId="{B244BF8A-9729-4BC0-B3AC-16EE537F732C}" type="parTrans" cxnId="{B4FE48C8-056A-4A16-BBF8-9F52E84EA8F1}">
      <dgm:prSet/>
      <dgm:spPr/>
      <dgm:t>
        <a:bodyPr/>
        <a:lstStyle/>
        <a:p>
          <a:endParaRPr lang="en-US"/>
        </a:p>
      </dgm:t>
    </dgm:pt>
    <dgm:pt modelId="{142C257F-7AE0-4528-B287-AB3F163558F6}" type="sibTrans" cxnId="{B4FE48C8-056A-4A16-BBF8-9F52E84EA8F1}">
      <dgm:prSet/>
      <dgm:spPr/>
      <dgm:t>
        <a:bodyPr/>
        <a:lstStyle/>
        <a:p>
          <a:endParaRPr lang="en-US"/>
        </a:p>
      </dgm:t>
    </dgm:pt>
    <dgm:pt modelId="{DF393059-79FF-4641-8328-D544E9B0A5A9}">
      <dgm:prSet/>
      <dgm:spPr/>
      <dgm:t>
        <a:bodyPr/>
        <a:lstStyle/>
        <a:p>
          <a:r>
            <a:rPr lang="en-US"/>
            <a:t>Put a border around them.</a:t>
          </a:r>
        </a:p>
      </dgm:t>
    </dgm:pt>
    <dgm:pt modelId="{48714457-8150-474C-9B64-1AAB4E7E71E8}" type="parTrans" cxnId="{0ED4E203-4498-49F7-B449-477B8D9054E2}">
      <dgm:prSet/>
      <dgm:spPr/>
      <dgm:t>
        <a:bodyPr/>
        <a:lstStyle/>
        <a:p>
          <a:endParaRPr lang="en-US"/>
        </a:p>
      </dgm:t>
    </dgm:pt>
    <dgm:pt modelId="{3EAECA23-78FE-4BA9-ACBD-8CF84F46260D}" type="sibTrans" cxnId="{0ED4E203-4498-49F7-B449-477B8D9054E2}">
      <dgm:prSet/>
      <dgm:spPr/>
      <dgm:t>
        <a:bodyPr/>
        <a:lstStyle/>
        <a:p>
          <a:endParaRPr lang="en-US"/>
        </a:p>
      </dgm:t>
    </dgm:pt>
    <dgm:pt modelId="{BEABDD3F-5E9A-4CCE-BCC7-E6CB1D9604A0}">
      <dgm:prSet/>
      <dgm:spPr/>
      <dgm:t>
        <a:bodyPr/>
        <a:lstStyle/>
        <a:p>
          <a:r>
            <a:rPr lang="en-US"/>
            <a:t>Use a colored background.</a:t>
          </a:r>
        </a:p>
      </dgm:t>
    </dgm:pt>
    <dgm:pt modelId="{D1503C0F-88D6-4B42-9D7E-97E96F69C1CC}" type="parTrans" cxnId="{D048250B-D2BE-4113-94E4-3F3E456D926E}">
      <dgm:prSet/>
      <dgm:spPr/>
      <dgm:t>
        <a:bodyPr/>
        <a:lstStyle/>
        <a:p>
          <a:endParaRPr lang="en-US"/>
        </a:p>
      </dgm:t>
    </dgm:pt>
    <dgm:pt modelId="{E8C27A20-BF06-415D-B203-A67EB19FB312}" type="sibTrans" cxnId="{D048250B-D2BE-4113-94E4-3F3E456D926E}">
      <dgm:prSet/>
      <dgm:spPr/>
      <dgm:t>
        <a:bodyPr/>
        <a:lstStyle/>
        <a:p>
          <a:endParaRPr lang="en-US"/>
        </a:p>
      </dgm:t>
    </dgm:pt>
    <dgm:pt modelId="{09856DCA-59BC-4944-956D-6FD575F7A15A}">
      <dgm:prSet/>
      <dgm:spPr/>
      <dgm:t>
        <a:bodyPr/>
        <a:lstStyle/>
        <a:p>
          <a:r>
            <a:rPr lang="en-US"/>
            <a:t>Use layout containers.</a:t>
          </a:r>
        </a:p>
      </dgm:t>
    </dgm:pt>
    <dgm:pt modelId="{5B28AF43-229C-4438-9C63-F81F59ECC75E}" type="parTrans" cxnId="{F988CF29-F330-493F-AE73-860C3F21D9BB}">
      <dgm:prSet/>
      <dgm:spPr/>
      <dgm:t>
        <a:bodyPr/>
        <a:lstStyle/>
        <a:p>
          <a:endParaRPr lang="en-US"/>
        </a:p>
      </dgm:t>
    </dgm:pt>
    <dgm:pt modelId="{B3AD7B01-A457-4A67-983F-88FAD4FF0857}" type="sibTrans" cxnId="{F988CF29-F330-493F-AE73-860C3F21D9BB}">
      <dgm:prSet/>
      <dgm:spPr/>
      <dgm:t>
        <a:bodyPr/>
        <a:lstStyle/>
        <a:p>
          <a:endParaRPr lang="en-US"/>
        </a:p>
      </dgm:t>
    </dgm:pt>
    <dgm:pt modelId="{6BC418C4-3D27-42F8-A090-8EF8CEBB3E54}" type="pres">
      <dgm:prSet presAssocID="{84372DAF-E156-4D4D-AF64-52289F20A1E4}" presName="linear" presStyleCnt="0">
        <dgm:presLayoutVars>
          <dgm:animLvl val="lvl"/>
          <dgm:resizeHandles val="exact"/>
        </dgm:presLayoutVars>
      </dgm:prSet>
      <dgm:spPr/>
    </dgm:pt>
    <dgm:pt modelId="{53C58787-6EE7-4C13-B23D-DD7EBCBD97BD}" type="pres">
      <dgm:prSet presAssocID="{212A5E78-B749-42D8-B6B7-5B378EA1DE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B21ABC-1A05-4DBC-A437-65D84CD84D12}" type="pres">
      <dgm:prSet presAssocID="{142C257F-7AE0-4528-B287-AB3F163558F6}" presName="spacer" presStyleCnt="0"/>
      <dgm:spPr/>
    </dgm:pt>
    <dgm:pt modelId="{444BFC01-DA0D-444E-867A-45154C5B8217}" type="pres">
      <dgm:prSet presAssocID="{DF393059-79FF-4641-8328-D544E9B0A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8D1476-7CA2-4596-BC24-26BDB8B5DEB6}" type="pres">
      <dgm:prSet presAssocID="{3EAECA23-78FE-4BA9-ACBD-8CF84F46260D}" presName="spacer" presStyleCnt="0"/>
      <dgm:spPr/>
    </dgm:pt>
    <dgm:pt modelId="{50CF53F5-8EEC-4E26-BE1F-BA31F31361A5}" type="pres">
      <dgm:prSet presAssocID="{BEABDD3F-5E9A-4CCE-BCC7-E6CB1D9604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A3736-DDA4-4C6A-877F-11A0D47EED59}" type="pres">
      <dgm:prSet presAssocID="{E8C27A20-BF06-415D-B203-A67EB19FB312}" presName="spacer" presStyleCnt="0"/>
      <dgm:spPr/>
    </dgm:pt>
    <dgm:pt modelId="{87CE5FD3-0B42-4B3F-BBD3-F4C9F482395C}" type="pres">
      <dgm:prSet presAssocID="{09856DCA-59BC-4944-956D-6FD575F7A1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D4E203-4498-49F7-B449-477B8D9054E2}" srcId="{84372DAF-E156-4D4D-AF64-52289F20A1E4}" destId="{DF393059-79FF-4641-8328-D544E9B0A5A9}" srcOrd="1" destOrd="0" parTransId="{48714457-8150-474C-9B64-1AAB4E7E71E8}" sibTransId="{3EAECA23-78FE-4BA9-ACBD-8CF84F46260D}"/>
    <dgm:cxn modelId="{47638F09-FAA8-46BF-BF64-4F6388A72355}" type="presOf" srcId="{212A5E78-B749-42D8-B6B7-5B378EA1DE9F}" destId="{53C58787-6EE7-4C13-B23D-DD7EBCBD97BD}" srcOrd="0" destOrd="0" presId="urn:microsoft.com/office/officeart/2005/8/layout/vList2"/>
    <dgm:cxn modelId="{D048250B-D2BE-4113-94E4-3F3E456D926E}" srcId="{84372DAF-E156-4D4D-AF64-52289F20A1E4}" destId="{BEABDD3F-5E9A-4CCE-BCC7-E6CB1D9604A0}" srcOrd="2" destOrd="0" parTransId="{D1503C0F-88D6-4B42-9D7E-97E96F69C1CC}" sibTransId="{E8C27A20-BF06-415D-B203-A67EB19FB312}"/>
    <dgm:cxn modelId="{F988CF29-F330-493F-AE73-860C3F21D9BB}" srcId="{84372DAF-E156-4D4D-AF64-52289F20A1E4}" destId="{09856DCA-59BC-4944-956D-6FD575F7A15A}" srcOrd="3" destOrd="0" parTransId="{5B28AF43-229C-4438-9C63-F81F59ECC75E}" sibTransId="{B3AD7B01-A457-4A67-983F-88FAD4FF0857}"/>
    <dgm:cxn modelId="{7382D536-5C84-4A02-A0CC-C6CDD8E13577}" type="presOf" srcId="{84372DAF-E156-4D4D-AF64-52289F20A1E4}" destId="{6BC418C4-3D27-42F8-A090-8EF8CEBB3E54}" srcOrd="0" destOrd="0" presId="urn:microsoft.com/office/officeart/2005/8/layout/vList2"/>
    <dgm:cxn modelId="{D1BE534B-7561-4F23-A131-AB71028DD697}" type="presOf" srcId="{DF393059-79FF-4641-8328-D544E9B0A5A9}" destId="{444BFC01-DA0D-444E-867A-45154C5B8217}" srcOrd="0" destOrd="0" presId="urn:microsoft.com/office/officeart/2005/8/layout/vList2"/>
    <dgm:cxn modelId="{6E0C6656-5154-48AC-BA73-30219882086D}" type="presOf" srcId="{BEABDD3F-5E9A-4CCE-BCC7-E6CB1D9604A0}" destId="{50CF53F5-8EEC-4E26-BE1F-BA31F31361A5}" srcOrd="0" destOrd="0" presId="urn:microsoft.com/office/officeart/2005/8/layout/vList2"/>
    <dgm:cxn modelId="{52B36893-4F80-48FC-A411-39B423AB9703}" type="presOf" srcId="{09856DCA-59BC-4944-956D-6FD575F7A15A}" destId="{87CE5FD3-0B42-4B3F-BBD3-F4C9F482395C}" srcOrd="0" destOrd="0" presId="urn:microsoft.com/office/officeart/2005/8/layout/vList2"/>
    <dgm:cxn modelId="{B4FE48C8-056A-4A16-BBF8-9F52E84EA8F1}" srcId="{84372DAF-E156-4D4D-AF64-52289F20A1E4}" destId="{212A5E78-B749-42D8-B6B7-5B378EA1DE9F}" srcOrd="0" destOrd="0" parTransId="{B244BF8A-9729-4BC0-B3AC-16EE537F732C}" sibTransId="{142C257F-7AE0-4528-B287-AB3F163558F6}"/>
    <dgm:cxn modelId="{47AF3281-78B8-4632-8318-5D4396C36775}" type="presParOf" srcId="{6BC418C4-3D27-42F8-A090-8EF8CEBB3E54}" destId="{53C58787-6EE7-4C13-B23D-DD7EBCBD97BD}" srcOrd="0" destOrd="0" presId="urn:microsoft.com/office/officeart/2005/8/layout/vList2"/>
    <dgm:cxn modelId="{037A8D54-13C0-4A80-BCE4-D7F6A348E448}" type="presParOf" srcId="{6BC418C4-3D27-42F8-A090-8EF8CEBB3E54}" destId="{D7B21ABC-1A05-4DBC-A437-65D84CD84D12}" srcOrd="1" destOrd="0" presId="urn:microsoft.com/office/officeart/2005/8/layout/vList2"/>
    <dgm:cxn modelId="{AF08C8A0-54C9-4742-8ACE-565C873DDE63}" type="presParOf" srcId="{6BC418C4-3D27-42F8-A090-8EF8CEBB3E54}" destId="{444BFC01-DA0D-444E-867A-45154C5B8217}" srcOrd="2" destOrd="0" presId="urn:microsoft.com/office/officeart/2005/8/layout/vList2"/>
    <dgm:cxn modelId="{BD30B97F-3781-41BD-8A18-8B6DB44A9277}" type="presParOf" srcId="{6BC418C4-3D27-42F8-A090-8EF8CEBB3E54}" destId="{888D1476-7CA2-4596-BC24-26BDB8B5DEB6}" srcOrd="3" destOrd="0" presId="urn:microsoft.com/office/officeart/2005/8/layout/vList2"/>
    <dgm:cxn modelId="{B6EF565F-7F0C-4AFB-BBF7-E057C1C607A9}" type="presParOf" srcId="{6BC418C4-3D27-42F8-A090-8EF8CEBB3E54}" destId="{50CF53F5-8EEC-4E26-BE1F-BA31F31361A5}" srcOrd="4" destOrd="0" presId="urn:microsoft.com/office/officeart/2005/8/layout/vList2"/>
    <dgm:cxn modelId="{45415861-8948-41A2-B31B-74F3199F00B2}" type="presParOf" srcId="{6BC418C4-3D27-42F8-A090-8EF8CEBB3E54}" destId="{1BEA3736-DDA4-4C6A-877F-11A0D47EED59}" srcOrd="5" destOrd="0" presId="urn:microsoft.com/office/officeart/2005/8/layout/vList2"/>
    <dgm:cxn modelId="{3E559A7E-9E25-47E1-814C-CA848B5534D8}" type="presParOf" srcId="{6BC418C4-3D27-42F8-A090-8EF8CEBB3E54}" destId="{87CE5FD3-0B42-4B3F-BBD3-F4C9F48239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66EDF-CB03-44E2-B4C4-5F852B5C242F}">
      <dsp:nvSpPr>
        <dsp:cNvPr id="0" name=""/>
        <dsp:cNvSpPr/>
      </dsp:nvSpPr>
      <dsp:spPr>
        <a:xfrm>
          <a:off x="3194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E3B0BA-72E7-4C2D-815B-12619394CDC5}">
      <dsp:nvSpPr>
        <dsp:cNvPr id="0" name=""/>
        <dsp:cNvSpPr/>
      </dsp:nvSpPr>
      <dsp:spPr>
        <a:xfrm>
          <a:off x="256652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Who is you target audience?</a:t>
          </a:r>
        </a:p>
      </dsp:txBody>
      <dsp:txXfrm>
        <a:off x="299077" y="1635553"/>
        <a:ext cx="2196268" cy="1363660"/>
      </dsp:txXfrm>
    </dsp:sp>
    <dsp:sp modelId="{76B9CA19-888E-4EC4-8DA3-C0CFA8927EF6}">
      <dsp:nvSpPr>
        <dsp:cNvPr id="0" name=""/>
        <dsp:cNvSpPr/>
      </dsp:nvSpPr>
      <dsp:spPr>
        <a:xfrm>
          <a:off x="2791228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D6028C-D1B9-4E56-BA66-C4DB8D9BF047}">
      <dsp:nvSpPr>
        <dsp:cNvPr id="0" name=""/>
        <dsp:cNvSpPr/>
      </dsp:nvSpPr>
      <dsp:spPr>
        <a:xfrm>
          <a:off x="3044685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do they actual know?</a:t>
          </a:r>
        </a:p>
      </dsp:txBody>
      <dsp:txXfrm>
        <a:off x="3087110" y="1635553"/>
        <a:ext cx="2196268" cy="1363660"/>
      </dsp:txXfrm>
    </dsp:sp>
    <dsp:sp modelId="{826BA847-910B-4C1A-B648-188AB0BC0971}">
      <dsp:nvSpPr>
        <dsp:cNvPr id="0" name=""/>
        <dsp:cNvSpPr/>
      </dsp:nvSpPr>
      <dsp:spPr>
        <a:xfrm>
          <a:off x="5579261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14487-B194-4D9F-9E60-41B387B4766A}">
      <dsp:nvSpPr>
        <dsp:cNvPr id="0" name=""/>
        <dsp:cNvSpPr/>
      </dsp:nvSpPr>
      <dsp:spPr>
        <a:xfrm>
          <a:off x="5832719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Where will they view the dashboard?</a:t>
          </a:r>
        </a:p>
      </dsp:txBody>
      <dsp:txXfrm>
        <a:off x="5875144" y="1635553"/>
        <a:ext cx="2196268" cy="1363660"/>
      </dsp:txXfrm>
    </dsp:sp>
    <dsp:sp modelId="{12C8B9C7-18DD-4C1B-8029-3A6C24D5946E}">
      <dsp:nvSpPr>
        <dsp:cNvPr id="0" name=""/>
        <dsp:cNvSpPr/>
      </dsp:nvSpPr>
      <dsp:spPr>
        <a:xfrm>
          <a:off x="8367295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F2EF0A-1180-49AC-88FC-101505A92437}">
      <dsp:nvSpPr>
        <dsp:cNvPr id="0" name=""/>
        <dsp:cNvSpPr/>
      </dsp:nvSpPr>
      <dsp:spPr>
        <a:xfrm>
          <a:off x="8620752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are you building it?</a:t>
          </a:r>
        </a:p>
      </dsp:txBody>
      <dsp:txXfrm>
        <a:off x="8663177" y="1635553"/>
        <a:ext cx="2196268" cy="13636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A4D5D-71DE-4A38-BB19-D950A9F256A1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Add interaction with dashboard actions.</a:t>
          </a:r>
        </a:p>
      </dsp:txBody>
      <dsp:txXfrm>
        <a:off x="85444" y="85587"/>
        <a:ext cx="6092752" cy="1579432"/>
      </dsp:txXfrm>
    </dsp:sp>
    <dsp:sp modelId="{EB161AE2-9741-4EAF-A9F4-5A08F6329E3B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 want user to engage with our dashboard.</a:t>
          </a:r>
        </a:p>
      </dsp:txBody>
      <dsp:txXfrm>
        <a:off x="85444" y="1962627"/>
        <a:ext cx="6092752" cy="1579432"/>
      </dsp:txXfrm>
    </dsp:sp>
    <dsp:sp modelId="{42E4067F-7843-4C1D-819F-ECDA1CC2127C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Invite the user to play with the dashboard.</a:t>
          </a:r>
        </a:p>
      </dsp:txBody>
      <dsp:txXfrm>
        <a:off x="85444" y="3839668"/>
        <a:ext cx="6092752" cy="15794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F75D7-9039-40A8-BF73-60FBB8C8B44A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Filter</a:t>
          </a:r>
        </a:p>
      </dsp:txBody>
      <dsp:txXfrm>
        <a:off x="39809" y="100882"/>
        <a:ext cx="6184022" cy="735872"/>
      </dsp:txXfrm>
    </dsp:sp>
    <dsp:sp modelId="{F1C7AD53-B1AD-45B3-82BF-97E65AAA95E9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Highlight</a:t>
          </a:r>
        </a:p>
      </dsp:txBody>
      <dsp:txXfrm>
        <a:off x="39809" y="1014292"/>
        <a:ext cx="6184022" cy="735872"/>
      </dsp:txXfrm>
    </dsp:sp>
    <dsp:sp modelId="{BEF9CAAD-2C29-44F1-B2A8-85D5B63CE62A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URL</a:t>
          </a:r>
        </a:p>
      </dsp:txBody>
      <dsp:txXfrm>
        <a:off x="39809" y="1927702"/>
        <a:ext cx="6184022" cy="735872"/>
      </dsp:txXfrm>
    </dsp:sp>
    <dsp:sp modelId="{3E965E71-5FAB-4A94-BC22-7938A5C65F45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 to</a:t>
          </a:r>
        </a:p>
      </dsp:txBody>
      <dsp:txXfrm>
        <a:off x="39809" y="2841112"/>
        <a:ext cx="6184022" cy="735872"/>
      </dsp:txXfrm>
    </dsp:sp>
    <dsp:sp modelId="{DC409053-58AD-43CA-B146-A2E9A78F57F0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</a:t>
          </a:r>
        </a:p>
      </dsp:txBody>
      <dsp:txXfrm>
        <a:off x="39809" y="3754523"/>
        <a:ext cx="6184022" cy="735872"/>
      </dsp:txXfrm>
    </dsp:sp>
    <dsp:sp modelId="{5BC4C6EC-0AD2-4C4B-B163-309E3949C815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Parameter</a:t>
          </a:r>
        </a:p>
      </dsp:txBody>
      <dsp:txXfrm>
        <a:off x="39809" y="4667933"/>
        <a:ext cx="6184022" cy="7358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1068-F1A5-49AD-81DC-9DA2C59E81A8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or multiple marks to filter other sheets.</a:t>
          </a:r>
        </a:p>
      </dsp:txBody>
      <dsp:txXfrm>
        <a:off x="62141" y="130324"/>
        <a:ext cx="6139358" cy="1148678"/>
      </dsp:txXfrm>
    </dsp:sp>
    <dsp:sp modelId="{CDAD6ED4-3866-41D5-9640-812B4235880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created in a single click.</a:t>
          </a:r>
        </a:p>
      </dsp:txBody>
      <dsp:txXfrm>
        <a:off x="62141" y="1495444"/>
        <a:ext cx="6139358" cy="1148678"/>
      </dsp:txXfrm>
    </dsp:sp>
    <dsp:sp modelId="{026B7AF7-E7E7-403D-BEAC-1BE5A31EC0ED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Unlike standard filters, does not affect the dashboard performance.</a:t>
          </a:r>
        </a:p>
      </dsp:txBody>
      <dsp:txXfrm>
        <a:off x="62141" y="2860564"/>
        <a:ext cx="6139358" cy="1148678"/>
      </dsp:txXfrm>
    </dsp:sp>
    <dsp:sp modelId="{4B286ABE-2178-4A5A-9AF0-61108FEECD24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 is only applied when user clicks.</a:t>
          </a:r>
        </a:p>
      </dsp:txBody>
      <dsp:txXfrm>
        <a:off x="62141" y="4225685"/>
        <a:ext cx="6139358" cy="11486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53E8-F7E8-4633-B895-D3BDF8CBBA07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similar to filter actions.</a:t>
          </a:r>
        </a:p>
      </dsp:txBody>
      <dsp:txXfrm>
        <a:off x="62055" y="133748"/>
        <a:ext cx="6139530" cy="1147095"/>
      </dsp:txXfrm>
    </dsp:sp>
    <dsp:sp modelId="{C13B44D1-1B8C-4489-8D49-47785846EDF0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mark or multiple mark.</a:t>
          </a:r>
        </a:p>
      </dsp:txBody>
      <dsp:txXfrm>
        <a:off x="62055" y="1497113"/>
        <a:ext cx="6139530" cy="1147095"/>
      </dsp:txXfrm>
    </dsp:sp>
    <dsp:sp modelId="{16708D67-F2A8-4B3B-B8FD-5C106A9AAE96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Highlights corresponding marks in other sheets.</a:t>
          </a:r>
        </a:p>
      </dsp:txBody>
      <dsp:txXfrm>
        <a:off x="62055" y="2860478"/>
        <a:ext cx="6139530" cy="1147095"/>
      </dsp:txXfrm>
    </dsp:sp>
    <dsp:sp modelId="{365A8600-4845-4398-9469-B58F4ECA1DFD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Must have the same dimension in the details of individual sheet.</a:t>
          </a:r>
        </a:p>
      </dsp:txBody>
      <dsp:txXfrm>
        <a:off x="62055" y="4223844"/>
        <a:ext cx="6139530" cy="1147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CDA68-1F86-47AE-B95F-C0FC8BCF2589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 the dashboard to a website</a:t>
          </a:r>
        </a:p>
      </dsp:txBody>
      <dsp:txXfrm>
        <a:off x="50420" y="70868"/>
        <a:ext cx="6162800" cy="932014"/>
      </dsp:txXfrm>
    </dsp:sp>
    <dsp:sp modelId="{B8926C0E-786F-4AF8-9A04-87BEF0D0D6AB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mark can open a web browser.</a:t>
          </a:r>
        </a:p>
      </dsp:txBody>
      <dsp:txXfrm>
        <a:off x="50420" y="1178602"/>
        <a:ext cx="6162800" cy="932014"/>
      </dsp:txXfrm>
    </dsp:sp>
    <dsp:sp modelId="{C8D00B54-6AAE-4473-BA78-A04F500BA37A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data from the mark to the URL.</a:t>
          </a:r>
        </a:p>
      </dsp:txBody>
      <dsp:txXfrm>
        <a:off x="50420" y="2286336"/>
        <a:ext cx="6162800" cy="932014"/>
      </dsp:txXfrm>
    </dsp:sp>
    <dsp:sp modelId="{F0C57E57-BB93-4F1E-9197-B1DD60C4EAF7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Works best as a menu selections.</a:t>
          </a:r>
        </a:p>
      </dsp:txBody>
      <dsp:txXfrm>
        <a:off x="50420" y="3394071"/>
        <a:ext cx="6162800" cy="932014"/>
      </dsp:txXfrm>
    </dsp:sp>
    <dsp:sp modelId="{15668229-3317-45A1-B070-45064B80CB13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includes more data without being part of the dashboard.</a:t>
          </a:r>
        </a:p>
      </dsp:txBody>
      <dsp:txXfrm>
        <a:off x="50420" y="4501805"/>
        <a:ext cx="6162800" cy="9320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A9B65-A7F3-4F77-8033-BA5E759DBB50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Navigates between dashboards.</a:t>
          </a:r>
        </a:p>
      </dsp:txBody>
      <dsp:txXfrm>
        <a:off x="62055" y="133748"/>
        <a:ext cx="6139530" cy="1147095"/>
      </dsp:txXfrm>
    </dsp:sp>
    <dsp:sp modelId="{F4DDD16D-4AB6-4282-9A8F-41F036218F46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need to cram a dashboards with every details.</a:t>
          </a:r>
        </a:p>
      </dsp:txBody>
      <dsp:txXfrm>
        <a:off x="62055" y="1497113"/>
        <a:ext cx="6139530" cy="1147095"/>
      </dsp:txXfrm>
    </dsp:sp>
    <dsp:sp modelId="{DBB057CC-24B6-43D9-923D-720CD2D1A10C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Keep dashboards clean and simple.</a:t>
          </a:r>
        </a:p>
      </dsp:txBody>
      <dsp:txXfrm>
        <a:off x="62055" y="2860478"/>
        <a:ext cx="6139530" cy="1147095"/>
      </dsp:txXfrm>
    </dsp:sp>
    <dsp:sp modelId="{0D62B2EF-9CF7-47FE-82A2-53A58E7CCE12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Make use of button objects.</a:t>
          </a:r>
        </a:p>
      </dsp:txBody>
      <dsp:txXfrm>
        <a:off x="62055" y="4223844"/>
        <a:ext cx="6139530" cy="114709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5C1B6-37E8-4FB5-82FB-C71E800663E7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Updates the values in an existing set based on user's action.</a:t>
          </a:r>
        </a:p>
      </dsp:txBody>
      <dsp:txXfrm>
        <a:off x="66025" y="691668"/>
        <a:ext cx="6131590" cy="1220470"/>
      </dsp:txXfrm>
    </dsp:sp>
    <dsp:sp modelId="{35623B1B-D9D9-4B46-938F-6BA4FE0B17AB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Sets groups data into two group; in or out.</a:t>
          </a:r>
        </a:p>
      </dsp:txBody>
      <dsp:txXfrm>
        <a:off x="66025" y="2142108"/>
        <a:ext cx="6131590" cy="1220470"/>
      </dsp:txXfrm>
    </dsp:sp>
    <dsp:sp modelId="{DCDAAD2D-0895-4E1A-BDEC-41AF2C04A76C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Easy to compare one group against another.</a:t>
          </a:r>
        </a:p>
      </dsp:txBody>
      <dsp:txXfrm>
        <a:off x="66025" y="3592548"/>
        <a:ext cx="6131590" cy="12204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D0BBD-6B55-433E-83A4-5EDF3946B45B}">
      <dsp:nvSpPr>
        <dsp:cNvPr id="0" name=""/>
        <dsp:cNvSpPr/>
      </dsp:nvSpPr>
      <dsp:spPr>
        <a:xfrm>
          <a:off x="0" y="43686"/>
          <a:ext cx="5962720" cy="192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Shows a selection of one data group is related to another group of data.</a:t>
          </a:r>
        </a:p>
      </dsp:txBody>
      <dsp:txXfrm>
        <a:off x="93954" y="137640"/>
        <a:ext cx="5774812" cy="1736741"/>
      </dsp:txXfrm>
    </dsp:sp>
    <dsp:sp modelId="{8FCA6B74-9364-4D69-973C-415A6A364F27}">
      <dsp:nvSpPr>
        <dsp:cNvPr id="0" name=""/>
        <dsp:cNvSpPr/>
      </dsp:nvSpPr>
      <dsp:spPr>
        <a:xfrm>
          <a:off x="0" y="2069136"/>
          <a:ext cx="5962720" cy="19246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 steps: - </a:t>
          </a:r>
        </a:p>
      </dsp:txBody>
      <dsp:txXfrm>
        <a:off x="93954" y="2163090"/>
        <a:ext cx="5774812" cy="1736741"/>
      </dsp:txXfrm>
    </dsp:sp>
    <dsp:sp modelId="{165F7565-757A-4F34-8448-C2CF8A8C3037}">
      <dsp:nvSpPr>
        <dsp:cNvPr id="0" name=""/>
        <dsp:cNvSpPr/>
      </dsp:nvSpPr>
      <dsp:spPr>
        <a:xfrm>
          <a:off x="0" y="3993786"/>
          <a:ext cx="596272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Create a set for the trigger actions.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Apply the set to a color mark.</a:t>
          </a:r>
        </a:p>
      </dsp:txBody>
      <dsp:txXfrm>
        <a:off x="0" y="3993786"/>
        <a:ext cx="5962720" cy="9418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997FB-2A26-48BA-8421-C367709D894F}">
      <dsp:nvSpPr>
        <dsp:cNvPr id="0" name=""/>
        <dsp:cNvSpPr/>
      </dsp:nvSpPr>
      <dsp:spPr>
        <a:xfrm rot="5400000">
          <a:off x="2062920" y="581590"/>
          <a:ext cx="3983457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Create a set to be used for the action.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Create a calculated field used by the action.</a:t>
          </a:r>
        </a:p>
      </dsp:txBody>
      <dsp:txXfrm rot="-5400000">
        <a:off x="2146579" y="684221"/>
        <a:ext cx="3629851" cy="3610879"/>
      </dsp:txXfrm>
    </dsp:sp>
    <dsp:sp modelId="{6240B8B2-33B2-4CF7-BE39-AFAAA32E6A4F}">
      <dsp:nvSpPr>
        <dsp:cNvPr id="0" name=""/>
        <dsp:cNvSpPr/>
      </dsp:nvSpPr>
      <dsp:spPr>
        <a:xfrm>
          <a:off x="0" y="0"/>
          <a:ext cx="2146579" cy="4979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we want to expand one specific group, then we can use Asymmetric drill down. The steps include:-</a:t>
          </a:r>
        </a:p>
      </dsp:txBody>
      <dsp:txXfrm>
        <a:off x="104787" y="104787"/>
        <a:ext cx="1937005" cy="47697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7EC2C-13CE-47EE-B527-8F9676F3718A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Take user input and perform change views.</a:t>
          </a:r>
        </a:p>
      </dsp:txBody>
      <dsp:txXfrm>
        <a:off x="62141" y="130324"/>
        <a:ext cx="6139358" cy="1148678"/>
      </dsp:txXfrm>
    </dsp:sp>
    <dsp:sp modelId="{C3F8E0F4-C57D-4E8B-824C-E534A682C198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a data point as new input.</a:t>
          </a:r>
        </a:p>
      </dsp:txBody>
      <dsp:txXfrm>
        <a:off x="62141" y="1495444"/>
        <a:ext cx="6139358" cy="1148678"/>
      </dsp:txXfrm>
    </dsp:sp>
    <dsp:sp modelId="{8964AE6B-80C4-4F1A-9D1F-0D48C104502C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as a standard parameter value.</a:t>
          </a:r>
        </a:p>
      </dsp:txBody>
      <dsp:txXfrm>
        <a:off x="62141" y="2860564"/>
        <a:ext cx="6139358" cy="1148678"/>
      </dsp:txXfrm>
    </dsp:sp>
    <dsp:sp modelId="{F05A3B35-0BB0-411B-8D51-583B7822488E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Example: Dynamic reference lines or advanced highlighting.</a:t>
          </a:r>
        </a:p>
      </dsp:txBody>
      <dsp:txXfrm>
        <a:off x="62141" y="422568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EF12-4AE3-4340-B49A-BAA37840C73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34AD1-709A-43E9-96BD-8526DD5398A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No grid; placed anywhere</a:t>
          </a:r>
        </a:p>
      </dsp:txBody>
      <dsp:txXfrm>
        <a:off x="0" y="2703"/>
        <a:ext cx="6900512" cy="1843578"/>
      </dsp:txXfrm>
    </dsp:sp>
    <dsp:sp modelId="{B195588F-504D-4EB8-AAE2-27A4BB5BCCC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3980-12AB-491B-BB08-D666547925E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No snap to grid</a:t>
          </a:r>
        </a:p>
      </dsp:txBody>
      <dsp:txXfrm>
        <a:off x="0" y="1846281"/>
        <a:ext cx="6900512" cy="1843578"/>
      </dsp:txXfrm>
    </dsp:sp>
    <dsp:sp modelId="{8E441E24-7190-4A14-804E-96824129782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E83ED-A08F-49EA-A53A-FBF0BD1E560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Allows for creative freedom</a:t>
          </a:r>
        </a:p>
      </dsp:txBody>
      <dsp:txXfrm>
        <a:off x="0" y="3689859"/>
        <a:ext cx="6900512" cy="18435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5F41-00D0-43BE-B53A-1B06377B25DE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B4C2A-32D7-4241-B3FD-6C565C1F0686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058A-32CF-4A1F-88C4-4925B3C55245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 Stories</a:t>
          </a:r>
        </a:p>
      </dsp:txBody>
      <dsp:txXfrm>
        <a:off x="1338228" y="3347712"/>
        <a:ext cx="3600000" cy="720000"/>
      </dsp:txXfrm>
    </dsp:sp>
    <dsp:sp modelId="{A26B2256-0A9F-45E7-8FDA-80B6A83670BC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1B331-77F9-4D57-83D8-69B7539F103A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F6F81-E2B7-4605-BB6B-531E0E40A79B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 visualization.</a:t>
          </a:r>
        </a:p>
      </dsp:txBody>
      <dsp:txXfrm>
        <a:off x="5568228" y="3347712"/>
        <a:ext cx="3600000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E082-DB5D-498F-A0C1-4B4ECDAC968B}">
      <dsp:nvSpPr>
        <dsp:cNvPr id="0" name=""/>
        <dsp:cNvSpPr/>
      </dsp:nvSpPr>
      <dsp:spPr>
        <a:xfrm>
          <a:off x="0" y="79699"/>
          <a:ext cx="5961345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Someone analyzed the data.</a:t>
          </a:r>
        </a:p>
      </dsp:txBody>
      <dsp:txXfrm>
        <a:off x="81560" y="161259"/>
        <a:ext cx="5798225" cy="1507639"/>
      </dsp:txXfrm>
    </dsp:sp>
    <dsp:sp modelId="{AC37715F-CC43-43D0-B6BD-1EDCC24F689B}">
      <dsp:nvSpPr>
        <dsp:cNvPr id="0" name=""/>
        <dsp:cNvSpPr/>
      </dsp:nvSpPr>
      <dsp:spPr>
        <a:xfrm>
          <a:off x="0" y="1871420"/>
          <a:ext cx="5961345" cy="16707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Found something interesting or important.</a:t>
          </a:r>
        </a:p>
      </dsp:txBody>
      <dsp:txXfrm>
        <a:off x="81560" y="1952980"/>
        <a:ext cx="5798225" cy="1507639"/>
      </dsp:txXfrm>
    </dsp:sp>
    <dsp:sp modelId="{B56943B4-277D-492F-A05C-F6387240FFF9}">
      <dsp:nvSpPr>
        <dsp:cNvPr id="0" name=""/>
        <dsp:cNvSpPr/>
      </dsp:nvSpPr>
      <dsp:spPr>
        <a:xfrm>
          <a:off x="0" y="3663140"/>
          <a:ext cx="5961345" cy="1670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Need to guide the viewer to the information.</a:t>
          </a:r>
        </a:p>
      </dsp:txBody>
      <dsp:txXfrm>
        <a:off x="81560" y="3744700"/>
        <a:ext cx="5798225" cy="15076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86CB7-8273-44EF-849A-4BF616F6077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9740-270A-4F27-943C-EE427CC314C8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10AB-9E44-4E01-9295-0628D8288967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stories</a:t>
          </a:r>
        </a:p>
      </dsp:txBody>
      <dsp:txXfrm>
        <a:off x="1930741" y="905470"/>
        <a:ext cx="4338296" cy="1671637"/>
      </dsp:txXfrm>
    </dsp:sp>
    <dsp:sp modelId="{714AC168-C7BA-4227-B49B-24663B75D0A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66C82-CA72-4489-9C1B-50AFAF193A20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6A42F-0536-4840-AB1E-30CC00A8DDE3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visualizations</a:t>
          </a:r>
        </a:p>
      </dsp:txBody>
      <dsp:txXfrm>
        <a:off x="1930741" y="2995017"/>
        <a:ext cx="4338296" cy="16716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7665D-8FD3-4F02-BAE2-12A3C726C6A8}">
      <dsp:nvSpPr>
        <dsp:cNvPr id="0" name=""/>
        <dsp:cNvSpPr/>
      </dsp:nvSpPr>
      <dsp:spPr>
        <a:xfrm>
          <a:off x="0" y="157214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2DE0-51C9-4957-8934-31DB351027C6}">
      <dsp:nvSpPr>
        <dsp:cNvPr id="0" name=""/>
        <dsp:cNvSpPr/>
      </dsp:nvSpPr>
      <dsp:spPr>
        <a:xfrm>
          <a:off x="313451" y="1217902"/>
          <a:ext cx="438832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Why?</a:t>
          </a:r>
        </a:p>
      </dsp:txBody>
      <dsp:txXfrm>
        <a:off x="348036" y="1252487"/>
        <a:ext cx="4319156" cy="639310"/>
      </dsp:txXfrm>
    </dsp:sp>
    <dsp:sp modelId="{24FC2BA9-4FE7-469D-9B75-B6DB5A2A5AF6}">
      <dsp:nvSpPr>
        <dsp:cNvPr id="0" name=""/>
        <dsp:cNvSpPr/>
      </dsp:nvSpPr>
      <dsp:spPr>
        <a:xfrm>
          <a:off x="0" y="266078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359D0-21FD-462A-8C26-B0990325A32A}">
      <dsp:nvSpPr>
        <dsp:cNvPr id="0" name=""/>
        <dsp:cNvSpPr/>
      </dsp:nvSpPr>
      <dsp:spPr>
        <a:xfrm>
          <a:off x="313451" y="2306542"/>
          <a:ext cx="4388326" cy="7084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 create the dashboard?</a:t>
          </a:r>
        </a:p>
      </dsp:txBody>
      <dsp:txXfrm>
        <a:off x="348036" y="2341127"/>
        <a:ext cx="4319156" cy="639310"/>
      </dsp:txXfrm>
    </dsp:sp>
    <dsp:sp modelId="{51381C36-749F-4EB4-A40C-50BB181F51DB}">
      <dsp:nvSpPr>
        <dsp:cNvPr id="0" name=""/>
        <dsp:cNvSpPr/>
      </dsp:nvSpPr>
      <dsp:spPr>
        <a:xfrm>
          <a:off x="0" y="374942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13705-E052-4D2D-BA0D-19FB891361CC}">
      <dsp:nvSpPr>
        <dsp:cNvPr id="0" name=""/>
        <dsp:cNvSpPr/>
      </dsp:nvSpPr>
      <dsp:spPr>
        <a:xfrm>
          <a:off x="313451" y="3395182"/>
          <a:ext cx="4388326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 does it exist?</a:t>
          </a:r>
        </a:p>
      </dsp:txBody>
      <dsp:txXfrm>
        <a:off x="348036" y="3429767"/>
        <a:ext cx="4319156" cy="6393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E7D6-31C1-4EB2-82DC-D78742750FE5}">
      <dsp:nvSpPr>
        <dsp:cNvPr id="0" name=""/>
        <dsp:cNvSpPr/>
      </dsp:nvSpPr>
      <dsp:spPr>
        <a:xfrm>
          <a:off x="0" y="92299"/>
          <a:ext cx="596134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For a single dashboard</a:t>
          </a:r>
          <a:endParaRPr lang="en-US" sz="3500" kern="1200"/>
        </a:p>
      </dsp:txBody>
      <dsp:txXfrm>
        <a:off x="40980" y="133279"/>
        <a:ext cx="5879385" cy="757514"/>
      </dsp:txXfrm>
    </dsp:sp>
    <dsp:sp modelId="{66DC844F-746C-4070-B8D5-D9677BD942E7}">
      <dsp:nvSpPr>
        <dsp:cNvPr id="0" name=""/>
        <dsp:cNvSpPr/>
      </dsp:nvSpPr>
      <dsp:spPr>
        <a:xfrm>
          <a:off x="0" y="931774"/>
          <a:ext cx="5961345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Good titles set the scene.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Start with high-level details.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Drill down into more depth.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Use actions to uncover items of interest.</a:t>
          </a:r>
        </a:p>
      </dsp:txBody>
      <dsp:txXfrm>
        <a:off x="0" y="931774"/>
        <a:ext cx="5961345" cy="2245950"/>
      </dsp:txXfrm>
    </dsp:sp>
    <dsp:sp modelId="{6C50F57E-8978-4C7F-9A7D-BDD5FDEA1311}">
      <dsp:nvSpPr>
        <dsp:cNvPr id="0" name=""/>
        <dsp:cNvSpPr/>
      </dsp:nvSpPr>
      <dsp:spPr>
        <a:xfrm>
          <a:off x="0" y="3177725"/>
          <a:ext cx="5961345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For a data story</a:t>
          </a:r>
          <a:endParaRPr lang="en-US" sz="3500" kern="1200"/>
        </a:p>
      </dsp:txBody>
      <dsp:txXfrm>
        <a:off x="40980" y="3218705"/>
        <a:ext cx="5879385" cy="757514"/>
      </dsp:txXfrm>
    </dsp:sp>
    <dsp:sp modelId="{3BF21919-13CC-4C2D-9D13-6D36502841FE}">
      <dsp:nvSpPr>
        <dsp:cNvPr id="0" name=""/>
        <dsp:cNvSpPr/>
      </dsp:nvSpPr>
      <dsp:spPr>
        <a:xfrm>
          <a:off x="0" y="4017200"/>
          <a:ext cx="5961345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Set the scene with text.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Show each step of the analysis as a separate page.</a:t>
          </a:r>
        </a:p>
      </dsp:txBody>
      <dsp:txXfrm>
        <a:off x="0" y="4017200"/>
        <a:ext cx="5961345" cy="13041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AE4A6-EE2B-4F92-86DC-A3AF464AFFF5}">
      <dsp:nvSpPr>
        <dsp:cNvPr id="0" name=""/>
        <dsp:cNvSpPr/>
      </dsp:nvSpPr>
      <dsp:spPr>
        <a:xfrm>
          <a:off x="0" y="30"/>
          <a:ext cx="6900512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found something interesting to highlight.</a:t>
          </a:r>
        </a:p>
      </dsp:txBody>
      <dsp:txXfrm>
        <a:off x="64083" y="64113"/>
        <a:ext cx="6772346" cy="1184574"/>
      </dsp:txXfrm>
    </dsp:sp>
    <dsp:sp modelId="{0DBB2C1D-7FA1-40DE-B2D7-6989A6DE3675}">
      <dsp:nvSpPr>
        <dsp:cNvPr id="0" name=""/>
        <dsp:cNvSpPr/>
      </dsp:nvSpPr>
      <dsp:spPr>
        <a:xfrm>
          <a:off x="0" y="1407810"/>
          <a:ext cx="6900512" cy="13127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want to explain or share.</a:t>
          </a:r>
        </a:p>
      </dsp:txBody>
      <dsp:txXfrm>
        <a:off x="64083" y="1471893"/>
        <a:ext cx="6772346" cy="1184574"/>
      </dsp:txXfrm>
    </dsp:sp>
    <dsp:sp modelId="{2FC21172-91ED-4C1B-A01E-0617056C6341}">
      <dsp:nvSpPr>
        <dsp:cNvPr id="0" name=""/>
        <dsp:cNvSpPr/>
      </dsp:nvSpPr>
      <dsp:spPr>
        <a:xfrm>
          <a:off x="0" y="2815590"/>
          <a:ext cx="6900512" cy="13127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do not want the viewer to search for the data.</a:t>
          </a:r>
        </a:p>
      </dsp:txBody>
      <dsp:txXfrm>
        <a:off x="64083" y="2879673"/>
        <a:ext cx="6772346" cy="1184574"/>
      </dsp:txXfrm>
    </dsp:sp>
    <dsp:sp modelId="{F3B389C9-40AA-46EF-B316-61031BF1CFDE}">
      <dsp:nvSpPr>
        <dsp:cNvPr id="0" name=""/>
        <dsp:cNvSpPr/>
      </dsp:nvSpPr>
      <dsp:spPr>
        <a:xfrm>
          <a:off x="0" y="4223370"/>
          <a:ext cx="6900512" cy="1312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can use story points, which takes a snapshot of each dashboard.</a:t>
          </a:r>
        </a:p>
      </dsp:txBody>
      <dsp:txXfrm>
        <a:off x="64083" y="4287453"/>
        <a:ext cx="6772346" cy="118457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C2953-59D1-4F99-895C-668115563BBC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F5B88-6AB3-4720-B451-7ADD760B7B27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0A8B-B4E9-497D-BF06-6E7454FFEF41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Use a good title</a:t>
          </a:r>
        </a:p>
      </dsp:txBody>
      <dsp:txXfrm>
        <a:off x="565154" y="2736542"/>
        <a:ext cx="2072076" cy="720000"/>
      </dsp:txXfrm>
    </dsp:sp>
    <dsp:sp modelId="{BFC8B613-5A70-49FE-8B73-DAA63A89CF4F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EDAC-17A3-4232-80DC-6FC94289D974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2F82-0E4F-4BE1-8B16-3B5F8985EEC4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Rearrange a dashboard.</a:t>
          </a:r>
        </a:p>
      </dsp:txBody>
      <dsp:txXfrm>
        <a:off x="2999844" y="2736542"/>
        <a:ext cx="2072076" cy="720000"/>
      </dsp:txXfrm>
    </dsp:sp>
    <dsp:sp modelId="{B11187C2-3EB1-4F59-986C-89EEADADD0F5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F6AED-A490-49D1-B933-403FCF4958DC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05C7C-905E-45FD-97D8-F723BB94EF30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Create engagement.</a:t>
          </a:r>
        </a:p>
      </dsp:txBody>
      <dsp:txXfrm>
        <a:off x="5434534" y="2736542"/>
        <a:ext cx="2072076" cy="720000"/>
      </dsp:txXfrm>
    </dsp:sp>
    <dsp:sp modelId="{270BDA23-5146-4B61-9BEA-C02AE2AFCA58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CDE6C-9017-48F6-983D-7019734D6418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083B-D0B4-4C54-A8EC-F73F86965058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Encourage interactions.</a:t>
          </a:r>
        </a:p>
      </dsp:txBody>
      <dsp:txXfrm>
        <a:off x="7869224" y="2736542"/>
        <a:ext cx="2072076" cy="7200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26EF-203A-4282-BA37-B529A9971A27}">
      <dsp:nvSpPr>
        <dsp:cNvPr id="0" name=""/>
        <dsp:cNvSpPr/>
      </dsp:nvSpPr>
      <dsp:spPr>
        <a:xfrm>
          <a:off x="0" y="50619"/>
          <a:ext cx="6367912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Includes several sheets or views.</a:t>
          </a:r>
        </a:p>
      </dsp:txBody>
      <dsp:txXfrm>
        <a:off x="58177" y="108796"/>
        <a:ext cx="6251558" cy="1075400"/>
      </dsp:txXfrm>
    </dsp:sp>
    <dsp:sp modelId="{7E78C77E-7FCB-4EF5-B56B-EA2896426852}">
      <dsp:nvSpPr>
        <dsp:cNvPr id="0" name=""/>
        <dsp:cNvSpPr/>
      </dsp:nvSpPr>
      <dsp:spPr>
        <a:xfrm>
          <a:off x="0" y="1328774"/>
          <a:ext cx="6367912" cy="11917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Present the data to make it easy to find answers.</a:t>
          </a:r>
          <a:endParaRPr lang="en-US" sz="3000" kern="1200"/>
        </a:p>
      </dsp:txBody>
      <dsp:txXfrm>
        <a:off x="58177" y="1386951"/>
        <a:ext cx="6251558" cy="1075400"/>
      </dsp:txXfrm>
    </dsp:sp>
    <dsp:sp modelId="{76F31D32-CEB2-47B6-803E-B5E1F6ED2B7C}">
      <dsp:nvSpPr>
        <dsp:cNvPr id="0" name=""/>
        <dsp:cNvSpPr/>
      </dsp:nvSpPr>
      <dsp:spPr>
        <a:xfrm>
          <a:off x="0" y="2606929"/>
          <a:ext cx="6367912" cy="11917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High level of interactions.</a:t>
          </a:r>
          <a:endParaRPr lang="en-US" sz="3000" kern="1200"/>
        </a:p>
      </dsp:txBody>
      <dsp:txXfrm>
        <a:off x="58177" y="2665106"/>
        <a:ext cx="6251558" cy="1075400"/>
      </dsp:txXfrm>
    </dsp:sp>
    <dsp:sp modelId="{D328F90C-6DC4-416B-9536-071885A7B139}">
      <dsp:nvSpPr>
        <dsp:cNvPr id="0" name=""/>
        <dsp:cNvSpPr/>
      </dsp:nvSpPr>
      <dsp:spPr>
        <a:xfrm>
          <a:off x="0" y="3885083"/>
          <a:ext cx="6367912" cy="11917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Filters, actions, and highlights.</a:t>
          </a:r>
          <a:endParaRPr lang="en-US" sz="3000" kern="1200"/>
        </a:p>
      </dsp:txBody>
      <dsp:txXfrm>
        <a:off x="58177" y="3943260"/>
        <a:ext cx="6251558" cy="1075400"/>
      </dsp:txXfrm>
    </dsp:sp>
    <dsp:sp modelId="{418DA24A-1456-4D99-8224-BAA5F79E22A3}">
      <dsp:nvSpPr>
        <dsp:cNvPr id="0" name=""/>
        <dsp:cNvSpPr/>
      </dsp:nvSpPr>
      <dsp:spPr>
        <a:xfrm>
          <a:off x="0" y="5163238"/>
          <a:ext cx="6367912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One single dashboard can have many uses.</a:t>
          </a:r>
          <a:endParaRPr lang="en-US" sz="3000" kern="1200"/>
        </a:p>
      </dsp:txBody>
      <dsp:txXfrm>
        <a:off x="58177" y="5221415"/>
        <a:ext cx="6251558" cy="10754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36D98-16D8-431A-B2BA-B7C410C8EC94}">
      <dsp:nvSpPr>
        <dsp:cNvPr id="0" name=""/>
        <dsp:cNvSpPr/>
      </dsp:nvSpPr>
      <dsp:spPr>
        <a:xfrm>
          <a:off x="0" y="169795"/>
          <a:ext cx="6367912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Examine the last 3 years of sales data.</a:t>
          </a:r>
        </a:p>
      </dsp:txBody>
      <dsp:txXfrm>
        <a:off x="46541" y="216336"/>
        <a:ext cx="6274830" cy="860321"/>
      </dsp:txXfrm>
    </dsp:sp>
    <dsp:sp modelId="{11B9456B-5356-4EC0-97B5-37C26110C1D5}">
      <dsp:nvSpPr>
        <dsp:cNvPr id="0" name=""/>
        <dsp:cNvSpPr/>
      </dsp:nvSpPr>
      <dsp:spPr>
        <a:xfrm>
          <a:off x="0" y="1192319"/>
          <a:ext cx="6367912" cy="953403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regional variations.</a:t>
          </a:r>
        </a:p>
      </dsp:txBody>
      <dsp:txXfrm>
        <a:off x="46541" y="1238860"/>
        <a:ext cx="6274830" cy="860321"/>
      </dsp:txXfrm>
    </dsp:sp>
    <dsp:sp modelId="{229484D7-FCA6-43C2-BDBF-F48D6560610D}">
      <dsp:nvSpPr>
        <dsp:cNvPr id="0" name=""/>
        <dsp:cNvSpPr/>
      </dsp:nvSpPr>
      <dsp:spPr>
        <a:xfrm>
          <a:off x="0" y="2214842"/>
          <a:ext cx="6367912" cy="953403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Look for peak sale periods.</a:t>
          </a:r>
        </a:p>
      </dsp:txBody>
      <dsp:txXfrm>
        <a:off x="46541" y="2261383"/>
        <a:ext cx="6274830" cy="860321"/>
      </dsp:txXfrm>
    </dsp:sp>
    <dsp:sp modelId="{DD1794DC-4381-4E92-8E41-631652B5AE29}">
      <dsp:nvSpPr>
        <dsp:cNvPr id="0" name=""/>
        <dsp:cNvSpPr/>
      </dsp:nvSpPr>
      <dsp:spPr>
        <a:xfrm>
          <a:off x="0" y="3237366"/>
          <a:ext cx="6367912" cy="953403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any good or bad customers.</a:t>
          </a:r>
        </a:p>
      </dsp:txBody>
      <dsp:txXfrm>
        <a:off x="46541" y="3283907"/>
        <a:ext cx="6274830" cy="860321"/>
      </dsp:txXfrm>
    </dsp:sp>
    <dsp:sp modelId="{95EB138C-4A3A-4A3E-8800-EC696275D8D4}">
      <dsp:nvSpPr>
        <dsp:cNvPr id="0" name=""/>
        <dsp:cNvSpPr/>
      </dsp:nvSpPr>
      <dsp:spPr>
        <a:xfrm>
          <a:off x="0" y="4259890"/>
          <a:ext cx="6367912" cy="953403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Where can we improve our profits?</a:t>
          </a:r>
        </a:p>
      </dsp:txBody>
      <dsp:txXfrm>
        <a:off x="46541" y="4306431"/>
        <a:ext cx="6274830" cy="860321"/>
      </dsp:txXfrm>
    </dsp:sp>
    <dsp:sp modelId="{405A3C63-E452-4AE3-8C63-16224CD9D6F9}">
      <dsp:nvSpPr>
        <dsp:cNvPr id="0" name=""/>
        <dsp:cNvSpPr/>
      </dsp:nvSpPr>
      <dsp:spPr>
        <a:xfrm>
          <a:off x="0" y="5282413"/>
          <a:ext cx="6367912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dashboard is for discovery, we represent the data and use tools to answer these questions.</a:t>
          </a:r>
        </a:p>
      </dsp:txBody>
      <dsp:txXfrm>
        <a:off x="46541" y="5328954"/>
        <a:ext cx="6274830" cy="86032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B377-5905-487C-AF91-F816C03CA9A5}">
      <dsp:nvSpPr>
        <dsp:cNvPr id="0" name=""/>
        <dsp:cNvSpPr/>
      </dsp:nvSpPr>
      <dsp:spPr>
        <a:xfrm>
          <a:off x="0" y="19534"/>
          <a:ext cx="6367912" cy="1509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All about specific information.</a:t>
          </a:r>
        </a:p>
      </dsp:txBody>
      <dsp:txXfrm>
        <a:off x="73690" y="93224"/>
        <a:ext cx="6220532" cy="1362175"/>
      </dsp:txXfrm>
    </dsp:sp>
    <dsp:sp modelId="{C3F5408C-E8EA-447F-918E-0EFFDF6E2212}">
      <dsp:nvSpPr>
        <dsp:cNvPr id="0" name=""/>
        <dsp:cNvSpPr/>
      </dsp:nvSpPr>
      <dsp:spPr>
        <a:xfrm>
          <a:off x="0" y="1638530"/>
          <a:ext cx="6367912" cy="15095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Present the data to make it easy to find answers.</a:t>
          </a:r>
        </a:p>
      </dsp:txBody>
      <dsp:txXfrm>
        <a:off x="73690" y="1712220"/>
        <a:ext cx="6220532" cy="1362175"/>
      </dsp:txXfrm>
    </dsp:sp>
    <dsp:sp modelId="{9386B1CA-CAB8-4699-8842-CC9FF97B39D6}">
      <dsp:nvSpPr>
        <dsp:cNvPr id="0" name=""/>
        <dsp:cNvSpPr/>
      </dsp:nvSpPr>
      <dsp:spPr>
        <a:xfrm>
          <a:off x="0" y="3257526"/>
          <a:ext cx="6367912" cy="15095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Still provide some interactions.</a:t>
          </a:r>
        </a:p>
      </dsp:txBody>
      <dsp:txXfrm>
        <a:off x="73690" y="3331216"/>
        <a:ext cx="6220532" cy="1362175"/>
      </dsp:txXfrm>
    </dsp:sp>
    <dsp:sp modelId="{16231151-A492-4086-AB60-1DAF97FDA766}">
      <dsp:nvSpPr>
        <dsp:cNvPr id="0" name=""/>
        <dsp:cNvSpPr/>
      </dsp:nvSpPr>
      <dsp:spPr>
        <a:xfrm>
          <a:off x="0" y="4876522"/>
          <a:ext cx="6367912" cy="15095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More focused on a single questions.	</a:t>
          </a:r>
        </a:p>
      </dsp:txBody>
      <dsp:txXfrm>
        <a:off x="73690" y="4950212"/>
        <a:ext cx="6220532" cy="1362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BC3F-EC7A-493A-9CC7-A8E610E6B87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Filters automatically gets added to the dashboard if it is in sheets.</a:t>
          </a:r>
        </a:p>
      </dsp:txBody>
      <dsp:txXfrm>
        <a:off x="0" y="39687"/>
        <a:ext cx="3286125" cy="1971675"/>
      </dsp:txXfrm>
    </dsp:sp>
    <dsp:sp modelId="{296369EE-CD7B-4287-AA3D-DF63566922D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 also be added to a dashboard (if it is not in sheets).</a:t>
          </a:r>
        </a:p>
      </dsp:txBody>
      <dsp:txXfrm>
        <a:off x="3614737" y="39687"/>
        <a:ext cx="3286125" cy="1971675"/>
      </dsp:txXfrm>
    </dsp:sp>
    <dsp:sp modelId="{A8421C7A-F3BD-40FE-AA67-2C8EA6EEB4B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But it must exist in the sheet.</a:t>
          </a:r>
        </a:p>
      </dsp:txBody>
      <dsp:txXfrm>
        <a:off x="7229475" y="39687"/>
        <a:ext cx="3286125" cy="1971675"/>
      </dsp:txXfrm>
    </dsp:sp>
    <dsp:sp modelId="{CBC758E4-3A79-45C0-9DBA-93F1DEA658B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 to make filters apply to some sheets, but not to others.</a:t>
          </a:r>
        </a:p>
      </dsp:txBody>
      <dsp:txXfrm>
        <a:off x="1807368" y="2339975"/>
        <a:ext cx="3286125" cy="1971675"/>
      </dsp:txXfrm>
    </dsp:sp>
    <dsp:sp modelId="{06EB13D0-7EB7-467A-81FE-AB0C7A4380D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Where should we place the filter?</a:t>
          </a:r>
        </a:p>
      </dsp:txBody>
      <dsp:txXfrm>
        <a:off x="5422106" y="2339975"/>
        <a:ext cx="3286125" cy="197167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1CA9-F4CB-4ED4-8ADB-36AA47433636}">
      <dsp:nvSpPr>
        <dsp:cNvPr id="0" name=""/>
        <dsp:cNvSpPr/>
      </dsp:nvSpPr>
      <dsp:spPr>
        <a:xfrm>
          <a:off x="0" y="43419"/>
          <a:ext cx="6367912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Examine sales data for California.</a:t>
          </a:r>
        </a:p>
      </dsp:txBody>
      <dsp:txXfrm>
        <a:off x="48481" y="91900"/>
        <a:ext cx="6270950" cy="896166"/>
      </dsp:txXfrm>
    </dsp:sp>
    <dsp:sp modelId="{0966DDB9-6E2D-4BC5-82CA-DC6FDA67D81C}">
      <dsp:nvSpPr>
        <dsp:cNvPr id="0" name=""/>
        <dsp:cNvSpPr/>
      </dsp:nvSpPr>
      <dsp:spPr>
        <a:xfrm>
          <a:off x="0" y="1108548"/>
          <a:ext cx="6367912" cy="99312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Interested in how well technology sells.</a:t>
          </a:r>
        </a:p>
      </dsp:txBody>
      <dsp:txXfrm>
        <a:off x="48481" y="1157029"/>
        <a:ext cx="6270950" cy="896166"/>
      </dsp:txXfrm>
    </dsp:sp>
    <dsp:sp modelId="{33A7AE69-A3FE-425E-BBC3-A48095B42416}">
      <dsp:nvSpPr>
        <dsp:cNvPr id="0" name=""/>
        <dsp:cNvSpPr/>
      </dsp:nvSpPr>
      <dsp:spPr>
        <a:xfrm>
          <a:off x="0" y="2173677"/>
          <a:ext cx="6367912" cy="99312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many sales do we make in each city?.</a:t>
          </a:r>
        </a:p>
      </dsp:txBody>
      <dsp:txXfrm>
        <a:off x="48481" y="2222158"/>
        <a:ext cx="6270950" cy="896166"/>
      </dsp:txXfrm>
    </dsp:sp>
    <dsp:sp modelId="{B178D91B-6C53-4FC3-A805-FB2BA7E0E56C}">
      <dsp:nvSpPr>
        <dsp:cNvPr id="0" name=""/>
        <dsp:cNvSpPr/>
      </dsp:nvSpPr>
      <dsp:spPr>
        <a:xfrm>
          <a:off x="0" y="3238806"/>
          <a:ext cx="6367912" cy="99312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any good or bad customer.</a:t>
          </a:r>
        </a:p>
      </dsp:txBody>
      <dsp:txXfrm>
        <a:off x="48481" y="3287287"/>
        <a:ext cx="6270950" cy="896166"/>
      </dsp:txXfrm>
    </dsp:sp>
    <dsp:sp modelId="{1C6EE33B-9B57-448C-ABD0-049AF6073237}">
      <dsp:nvSpPr>
        <dsp:cNvPr id="0" name=""/>
        <dsp:cNvSpPr/>
      </dsp:nvSpPr>
      <dsp:spPr>
        <a:xfrm>
          <a:off x="0" y="4303935"/>
          <a:ext cx="6367912" cy="99312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 What are the top 10 technology products?</a:t>
          </a:r>
        </a:p>
      </dsp:txBody>
      <dsp:txXfrm>
        <a:off x="48481" y="4352416"/>
        <a:ext cx="6270950" cy="896166"/>
      </dsp:txXfrm>
    </dsp:sp>
    <dsp:sp modelId="{C098767D-54B3-4B09-9077-FDCFD467C127}">
      <dsp:nvSpPr>
        <dsp:cNvPr id="0" name=""/>
        <dsp:cNvSpPr/>
      </dsp:nvSpPr>
      <dsp:spPr>
        <a:xfrm>
          <a:off x="0" y="5369064"/>
          <a:ext cx="6367912" cy="9931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dashboard for information about specific questions.</a:t>
          </a:r>
        </a:p>
      </dsp:txBody>
      <dsp:txXfrm>
        <a:off x="48481" y="5417545"/>
        <a:ext cx="6270950" cy="89616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B604-9B2C-4866-9AC0-EC40270AB7A6}">
      <dsp:nvSpPr>
        <dsp:cNvPr id="0" name=""/>
        <dsp:cNvSpPr/>
      </dsp:nvSpPr>
      <dsp:spPr>
        <a:xfrm>
          <a:off x="0" y="19534"/>
          <a:ext cx="6367912" cy="1509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All about insights.</a:t>
          </a:r>
        </a:p>
      </dsp:txBody>
      <dsp:txXfrm>
        <a:off x="73690" y="93224"/>
        <a:ext cx="6220532" cy="1362175"/>
      </dsp:txXfrm>
    </dsp:sp>
    <dsp:sp modelId="{C4CCEDBC-8CDD-4630-AAD7-48152352B54A}">
      <dsp:nvSpPr>
        <dsp:cNvPr id="0" name=""/>
        <dsp:cNvSpPr/>
      </dsp:nvSpPr>
      <dsp:spPr>
        <a:xfrm>
          <a:off x="0" y="1638530"/>
          <a:ext cx="6367912" cy="15095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Present the answer to the user</a:t>
          </a:r>
          <a:r>
            <a:rPr lang="en-AU" sz="3800" kern="1200"/>
            <a:t>.</a:t>
          </a:r>
          <a:endParaRPr lang="en-US" sz="3800" kern="1200"/>
        </a:p>
      </dsp:txBody>
      <dsp:txXfrm>
        <a:off x="73690" y="1712220"/>
        <a:ext cx="6220532" cy="1362175"/>
      </dsp:txXfrm>
    </dsp:sp>
    <dsp:sp modelId="{CB5A495D-EA1B-4511-B043-41EB8C6AD5CF}">
      <dsp:nvSpPr>
        <dsp:cNvPr id="0" name=""/>
        <dsp:cNvSpPr/>
      </dsp:nvSpPr>
      <dsp:spPr>
        <a:xfrm>
          <a:off x="0" y="3257526"/>
          <a:ext cx="6367912" cy="15095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Persuade or make a case to change something.</a:t>
          </a:r>
          <a:endParaRPr lang="en-US" sz="3800" kern="1200"/>
        </a:p>
      </dsp:txBody>
      <dsp:txXfrm>
        <a:off x="73690" y="3331216"/>
        <a:ext cx="6220532" cy="1362175"/>
      </dsp:txXfrm>
    </dsp:sp>
    <dsp:sp modelId="{44D7DF76-9409-4D0D-926E-9B69507D8A19}">
      <dsp:nvSpPr>
        <dsp:cNvPr id="0" name=""/>
        <dsp:cNvSpPr/>
      </dsp:nvSpPr>
      <dsp:spPr>
        <a:xfrm>
          <a:off x="0" y="4876522"/>
          <a:ext cx="6367912" cy="15095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Multiple dashboards connected into a data story.</a:t>
          </a:r>
          <a:endParaRPr lang="en-US" sz="3800" kern="1200"/>
        </a:p>
      </dsp:txBody>
      <dsp:txXfrm>
        <a:off x="73690" y="4950212"/>
        <a:ext cx="6220532" cy="136217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2EFE-0309-4B96-BC6C-C5ECA63736DE}">
      <dsp:nvSpPr>
        <dsp:cNvPr id="0" name=""/>
        <dsp:cNvSpPr/>
      </dsp:nvSpPr>
      <dsp:spPr>
        <a:xfrm>
          <a:off x="0" y="50619"/>
          <a:ext cx="6367912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All about getting someone’s attention.</a:t>
          </a:r>
        </a:p>
      </dsp:txBody>
      <dsp:txXfrm>
        <a:off x="58177" y="108796"/>
        <a:ext cx="6251558" cy="1075400"/>
      </dsp:txXfrm>
    </dsp:sp>
    <dsp:sp modelId="{4D650B65-78C2-400E-8C37-01EDB9FCCDA4}">
      <dsp:nvSpPr>
        <dsp:cNvPr id="0" name=""/>
        <dsp:cNvSpPr/>
      </dsp:nvSpPr>
      <dsp:spPr>
        <a:xfrm>
          <a:off x="0" y="1328774"/>
          <a:ext cx="6367912" cy="11917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Highlight things of interest.</a:t>
          </a:r>
        </a:p>
      </dsp:txBody>
      <dsp:txXfrm>
        <a:off x="58177" y="1386951"/>
        <a:ext cx="6251558" cy="1075400"/>
      </dsp:txXfrm>
    </dsp:sp>
    <dsp:sp modelId="{4F838BAD-93DB-418F-811A-559F7996AB71}">
      <dsp:nvSpPr>
        <dsp:cNvPr id="0" name=""/>
        <dsp:cNvSpPr/>
      </dsp:nvSpPr>
      <dsp:spPr>
        <a:xfrm>
          <a:off x="0" y="2606929"/>
          <a:ext cx="6367912" cy="11917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 filtering , no interaction.</a:t>
          </a:r>
        </a:p>
      </dsp:txBody>
      <dsp:txXfrm>
        <a:off x="58177" y="2665106"/>
        <a:ext cx="6251558" cy="1075400"/>
      </dsp:txXfrm>
    </dsp:sp>
    <dsp:sp modelId="{BFE35CC4-C1DD-4173-84EB-5DC8D0604CCE}">
      <dsp:nvSpPr>
        <dsp:cNvPr id="0" name=""/>
        <dsp:cNvSpPr/>
      </dsp:nvSpPr>
      <dsp:spPr>
        <a:xfrm>
          <a:off x="0" y="3885083"/>
          <a:ext cx="6367912" cy="11917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Clearly obvious that something is right or wrong.</a:t>
          </a:r>
        </a:p>
      </dsp:txBody>
      <dsp:txXfrm>
        <a:off x="58177" y="3943260"/>
        <a:ext cx="6251558" cy="1075400"/>
      </dsp:txXfrm>
    </dsp:sp>
    <dsp:sp modelId="{9DC9FDAB-C002-46D8-8A51-6A26D0DA6476}">
      <dsp:nvSpPr>
        <dsp:cNvPr id="0" name=""/>
        <dsp:cNvSpPr/>
      </dsp:nvSpPr>
      <dsp:spPr>
        <a:xfrm>
          <a:off x="0" y="5163238"/>
          <a:ext cx="6367912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Compare values to targets</a:t>
          </a:r>
        </a:p>
      </dsp:txBody>
      <dsp:txXfrm>
        <a:off x="58177" y="5221415"/>
        <a:ext cx="6251558" cy="107540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51F44-CCA7-465F-8DDF-C4D9D622083B}">
      <dsp:nvSpPr>
        <dsp:cNvPr id="0" name=""/>
        <dsp:cNvSpPr/>
      </dsp:nvSpPr>
      <dsp:spPr>
        <a:xfrm>
          <a:off x="0" y="43419"/>
          <a:ext cx="6367912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regional Sales.</a:t>
          </a:r>
        </a:p>
      </dsp:txBody>
      <dsp:txXfrm>
        <a:off x="48481" y="91900"/>
        <a:ext cx="6270950" cy="896166"/>
      </dsp:txXfrm>
    </dsp:sp>
    <dsp:sp modelId="{987EFD11-1504-473B-9DF3-1EC47EA66454}">
      <dsp:nvSpPr>
        <dsp:cNvPr id="0" name=""/>
        <dsp:cNvSpPr/>
      </dsp:nvSpPr>
      <dsp:spPr>
        <a:xfrm>
          <a:off x="0" y="1108548"/>
          <a:ext cx="6367912" cy="99312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 this month with previous month.</a:t>
          </a:r>
        </a:p>
      </dsp:txBody>
      <dsp:txXfrm>
        <a:off x="48481" y="1157029"/>
        <a:ext cx="6270950" cy="896166"/>
      </dsp:txXfrm>
    </dsp:sp>
    <dsp:sp modelId="{9C6287DA-749C-49C8-BD4F-FD6CA7771E9B}">
      <dsp:nvSpPr>
        <dsp:cNvPr id="0" name=""/>
        <dsp:cNvSpPr/>
      </dsp:nvSpPr>
      <dsp:spPr>
        <a:xfrm>
          <a:off x="0" y="2173677"/>
          <a:ext cx="6367912" cy="99312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sales over time.</a:t>
          </a:r>
        </a:p>
      </dsp:txBody>
      <dsp:txXfrm>
        <a:off x="48481" y="2222158"/>
        <a:ext cx="6270950" cy="896166"/>
      </dsp:txXfrm>
    </dsp:sp>
    <dsp:sp modelId="{B147342D-B901-4F9D-AFC7-E24546B78EDC}">
      <dsp:nvSpPr>
        <dsp:cNvPr id="0" name=""/>
        <dsp:cNvSpPr/>
      </dsp:nvSpPr>
      <dsp:spPr>
        <a:xfrm>
          <a:off x="0" y="3238806"/>
          <a:ext cx="6367912" cy="99312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Know if the most recent month is better compared to the last month.</a:t>
          </a:r>
        </a:p>
      </dsp:txBody>
      <dsp:txXfrm>
        <a:off x="48481" y="3287287"/>
        <a:ext cx="6270950" cy="896166"/>
      </dsp:txXfrm>
    </dsp:sp>
    <dsp:sp modelId="{807DCAC9-7229-4CF7-9FDD-245B0A4D8553}">
      <dsp:nvSpPr>
        <dsp:cNvPr id="0" name=""/>
        <dsp:cNvSpPr/>
      </dsp:nvSpPr>
      <dsp:spPr>
        <a:xfrm>
          <a:off x="0" y="4303935"/>
          <a:ext cx="6367912" cy="99312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Goal:- Are sale improving over time?</a:t>
          </a:r>
        </a:p>
      </dsp:txBody>
      <dsp:txXfrm>
        <a:off x="48481" y="4352416"/>
        <a:ext cx="6270950" cy="896166"/>
      </dsp:txXfrm>
    </dsp:sp>
    <dsp:sp modelId="{899A2531-7E5D-45E5-A318-A873CEE48A00}">
      <dsp:nvSpPr>
        <dsp:cNvPr id="0" name=""/>
        <dsp:cNvSpPr/>
      </dsp:nvSpPr>
      <dsp:spPr>
        <a:xfrm>
          <a:off x="0" y="5369064"/>
          <a:ext cx="6367912" cy="9931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dashboard to draw attention.</a:t>
          </a:r>
        </a:p>
      </dsp:txBody>
      <dsp:txXfrm>
        <a:off x="48481" y="5417545"/>
        <a:ext cx="6270950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BDDAC-9F3B-4926-AE03-0C5549E0558D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A889E-A16F-448B-A46C-1ADDA69DEDFC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Labels to highlight something interesting in the data.</a:t>
          </a:r>
        </a:p>
      </dsp:txBody>
      <dsp:txXfrm>
        <a:off x="1264950" y="631916"/>
        <a:ext cx="1950100" cy="1950100"/>
      </dsp:txXfrm>
    </dsp:sp>
    <dsp:sp modelId="{11441B46-DD0C-44A6-AC0F-A6397FC32745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linked to an axis or a mark.</a:t>
          </a:r>
        </a:p>
      </dsp:txBody>
      <dsp:txXfrm>
        <a:off x="3592281" y="631916"/>
        <a:ext cx="1950100" cy="1950100"/>
      </dsp:txXfrm>
    </dsp:sp>
    <dsp:sp modelId="{83D27BE8-D298-43CD-9B65-1A5F1B239794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the viewer will see the important details.</a:t>
          </a:r>
        </a:p>
      </dsp:txBody>
      <dsp:txXfrm>
        <a:off x="1264950" y="2959246"/>
        <a:ext cx="1950100" cy="1950100"/>
      </dsp:txXfrm>
    </dsp:sp>
    <dsp:sp modelId="{57DB329F-781C-4FB2-9C53-D70A2B123793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Particularly good for explanatory dashboard.</a:t>
          </a:r>
        </a:p>
      </dsp:txBody>
      <dsp:txXfrm>
        <a:off x="3592281" y="2959246"/>
        <a:ext cx="1950100" cy="1950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2E3B-14B3-40C5-82A5-CB4520E62E79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Instructions on how to read dashboard or where the data came from.</a:t>
          </a:r>
        </a:p>
      </dsp:txBody>
      <dsp:txXfrm>
        <a:off x="88585" y="112899"/>
        <a:ext cx="6443335" cy="1637500"/>
      </dsp:txXfrm>
    </dsp:sp>
    <dsp:sp modelId="{6861F175-4662-4816-957D-DB0B650CEE47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Help or information button as to not take a valuable space.</a:t>
          </a:r>
        </a:p>
      </dsp:txBody>
      <dsp:txXfrm>
        <a:off x="88585" y="2022610"/>
        <a:ext cx="6443335" cy="163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55DE8-77F2-476D-B658-CC33C59EE26A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Useful way to hide containers.</a:t>
          </a:r>
          <a:r>
            <a:rPr lang="en-AU" sz="3300" kern="1200"/>
            <a:t> Examples can be filters, Parameters, Help text.</a:t>
          </a:r>
          <a:endParaRPr lang="en-US" sz="3300" kern="1200"/>
        </a:p>
      </dsp:txBody>
      <dsp:txXfrm>
        <a:off x="88585" y="112899"/>
        <a:ext cx="6443335" cy="1637500"/>
      </dsp:txXfrm>
    </dsp:sp>
    <dsp:sp modelId="{4EAECF2D-EC5C-470D-97D2-8F3BFEB86B85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Make sure all elements are needed on the dashboard.</a:t>
          </a:r>
          <a:endParaRPr lang="en-US" sz="3300" kern="1200"/>
        </a:p>
      </dsp:txBody>
      <dsp:txXfrm>
        <a:off x="88585" y="2022610"/>
        <a:ext cx="6443335" cy="163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6DDB1-96A1-4001-8371-06A587F00DD3}">
      <dsp:nvSpPr>
        <dsp:cNvPr id="0" name=""/>
        <dsp:cNvSpPr/>
      </dsp:nvSpPr>
      <dsp:spPr>
        <a:xfrm>
          <a:off x="0" y="965168"/>
          <a:ext cx="6263640" cy="35743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Too much color adds to confusion.</a:t>
          </a:r>
        </a:p>
      </dsp:txBody>
      <dsp:txXfrm>
        <a:off x="174485" y="1139653"/>
        <a:ext cx="5914670" cy="3225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460AF-CCED-41CF-A509-4BF3897A9525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 the data.</a:t>
          </a:r>
        </a:p>
      </dsp:txBody>
      <dsp:txXfrm>
        <a:off x="62055" y="133748"/>
        <a:ext cx="6139530" cy="1147095"/>
      </dsp:txXfrm>
    </dsp:sp>
    <dsp:sp modelId="{C68B0C4A-C89E-4EE4-B823-621923A7F882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come from questions you are trying to answer.</a:t>
          </a:r>
        </a:p>
      </dsp:txBody>
      <dsp:txXfrm>
        <a:off x="62055" y="1497113"/>
        <a:ext cx="6139530" cy="1147095"/>
      </dsp:txXfrm>
    </dsp:sp>
    <dsp:sp modelId="{0EFB3412-DF72-4D67-8B23-25C71B8CA9B1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Don’t use color just because you can.</a:t>
          </a:r>
        </a:p>
      </dsp:txBody>
      <dsp:txXfrm>
        <a:off x="62055" y="2860478"/>
        <a:ext cx="6139530" cy="1147095"/>
      </dsp:txXfrm>
    </dsp:sp>
    <dsp:sp modelId="{5B0F49F6-C9B5-4A0D-9E92-428324A18628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enhance, not distract.</a:t>
          </a:r>
        </a:p>
      </dsp:txBody>
      <dsp:txXfrm>
        <a:off x="62055" y="4223844"/>
        <a:ext cx="6139530" cy="11470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58787-6EE7-4C13-B23D-DD7EBCBD97BD}">
      <dsp:nvSpPr>
        <dsp:cNvPr id="0" name=""/>
        <dsp:cNvSpPr/>
      </dsp:nvSpPr>
      <dsp:spPr>
        <a:xfrm>
          <a:off x="0" y="571463"/>
          <a:ext cx="626364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time its important to group elements on a sheet to show they are related.</a:t>
          </a:r>
        </a:p>
      </dsp:txBody>
      <dsp:txXfrm>
        <a:off x="50489" y="621952"/>
        <a:ext cx="6162662" cy="933302"/>
      </dsp:txXfrm>
    </dsp:sp>
    <dsp:sp modelId="{444BFC01-DA0D-444E-867A-45154C5B8217}">
      <dsp:nvSpPr>
        <dsp:cNvPr id="0" name=""/>
        <dsp:cNvSpPr/>
      </dsp:nvSpPr>
      <dsp:spPr>
        <a:xfrm>
          <a:off x="0" y="1680624"/>
          <a:ext cx="6263640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a border around them.</a:t>
          </a:r>
        </a:p>
      </dsp:txBody>
      <dsp:txXfrm>
        <a:off x="50489" y="1731113"/>
        <a:ext cx="6162662" cy="933302"/>
      </dsp:txXfrm>
    </dsp:sp>
    <dsp:sp modelId="{50CF53F5-8EEC-4E26-BE1F-BA31F31361A5}">
      <dsp:nvSpPr>
        <dsp:cNvPr id="0" name=""/>
        <dsp:cNvSpPr/>
      </dsp:nvSpPr>
      <dsp:spPr>
        <a:xfrm>
          <a:off x="0" y="2789784"/>
          <a:ext cx="6263640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colored background.</a:t>
          </a:r>
        </a:p>
      </dsp:txBody>
      <dsp:txXfrm>
        <a:off x="50489" y="2840273"/>
        <a:ext cx="6162662" cy="933302"/>
      </dsp:txXfrm>
    </dsp:sp>
    <dsp:sp modelId="{87CE5FD3-0B42-4B3F-BBD3-F4C9F482395C}">
      <dsp:nvSpPr>
        <dsp:cNvPr id="0" name=""/>
        <dsp:cNvSpPr/>
      </dsp:nvSpPr>
      <dsp:spPr>
        <a:xfrm>
          <a:off x="0" y="3898944"/>
          <a:ext cx="6263640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layout containers.</a:t>
          </a:r>
        </a:p>
      </dsp:txBody>
      <dsp:txXfrm>
        <a:off x="50489" y="3949433"/>
        <a:ext cx="61626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76E-441A-471C-86A2-463BC030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9E16-181D-4965-B858-A8434A631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B9-1146-4B7B-B6D9-D86ACFEA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8D5B-6AED-4BFA-8AFB-72035672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955D-201D-4289-8EBB-DD1C0F68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0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AABA-9B72-4DB0-B9D2-2BB2633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E5CC-3238-416F-A8A3-B604CA872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E0AD-B360-4587-9B89-0EE1121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5042-219A-474B-9B09-3F863330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11C-37DD-497B-94D4-46BB6A22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8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1799-A82D-4D69-9400-928B052E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333D-035A-42C8-9ED3-835E9EE8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F28D-8111-4BBF-AAA9-58CB82B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EB3-17C1-4A15-ABF0-E5F14DA4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883C-9B74-41E3-8287-10B996AA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6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02F-3BE6-4F88-BB2B-505CB6A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089-06F9-4841-8AAE-1BA38D19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8841-FBF4-4D92-8042-82004793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2B02-4D8F-4802-919F-C4E2E77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822D-DF03-4598-A14B-2867943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3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1DC-B746-4E02-8C24-29F8B9E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D5DF-712A-46D9-8F41-77362FC2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CB3E-EE52-4F1A-98FE-66178E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F0FB-5CA2-412B-93AE-1AFCF63D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478-E9A2-4BE9-B8F5-219E437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9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8F4-66EB-44DC-B204-42A0E389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8FD4-2980-47A7-BA5E-A2677B1A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857C-6219-4CB2-A116-5F4DE1FE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74CC-FC83-4BA4-A720-D57B5BB5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C4B3-1E35-4490-BF23-D5A8746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A78F-CC3C-4144-A77F-AC6976C3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C112-0078-48DA-AECB-EEF5281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1202-F396-4FBA-83D0-94782313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74813-505A-4950-8C35-D1403511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A7CD9-2DF1-4B02-BD5C-983193EE6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2B09-73C4-4368-AA8E-97833E0A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A53-F50D-4EAF-9614-78FEC45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E301B-0C34-41DD-BD1C-928B238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EC330-4D01-400B-9F2A-61BC854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8AE8-0077-4ABA-9547-00986AD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48BC-6CF3-40B0-8E0A-17613C2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C926-7AD4-4820-BF2F-13F910C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958D5-7F52-4708-8DF4-FAC5A3A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9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4579-3F62-4F51-AA15-5EB25F9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A10DF-9C9B-433A-94B7-9175116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B40C-C017-435B-B3BF-DE52A76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B8DA-95E2-432F-A641-969F620B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BE68-403D-4707-B9FA-FC795BEC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3B36-A43A-418B-8580-93BC7A48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E279-C347-464C-A531-4627F8B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F51A-615B-49B5-85D1-2ED7C3B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23A62-7919-488E-B2E3-0E42B78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0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A47C-BC92-4842-A14A-F8434417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D42BB-D7B8-4BAD-8096-FBDF642C7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8924-71F6-49BA-B08D-06FA0099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0B15-2EAA-49DF-B29C-6C29B9F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8C16-46FE-4741-A570-4C8EC405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917A-4240-4381-BB53-05C1054F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0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7357-1C45-4C69-868C-97AD69D5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7134-985E-48FC-B01E-CD501BF2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52F-03C5-4899-AE2A-6AE4624F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D6D-3B83-40EC-904C-1875EFF59660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EEE8-9DA6-4E01-81EE-E2FC9C18D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3DA1-C939-45E0-A914-6FE4E8944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lipfolio.com/resources/kpi-exampl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876B9-9049-4D7B-A07B-B36EA62C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Tableau Desktop</a:t>
            </a:r>
            <a:endParaRPr lang="en-AU" sz="5000" dirty="0">
              <a:solidFill>
                <a:schemeClr val="bg1"/>
              </a:solidFill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C81E681D-2321-4AA8-905A-51C288D0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910" r="3821" b="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25CA0-A918-42D3-A0D6-93E7BF08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Floating</a:t>
            </a:r>
            <a:endParaRPr lang="en-AU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D04598D-F6B9-43F6-B3C8-B77ABCACA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058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90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87D0-0E99-4441-8CBB-39469C90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Tableau Dashboard components</a:t>
            </a:r>
            <a:endParaRPr lang="en-AU" sz="68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7DD8E-20ED-479C-B496-F1F3459A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Apply filter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D417-2770-42E0-A0E8-DDEE9DE9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6" y="3494783"/>
            <a:ext cx="3667124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Filters reduces the amount of data displayed.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35B049-94F2-41A1-BC05-4293DEA7C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40648-A66F-464E-AECB-C8667215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Filters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05A9E-4E78-41A1-B829-C990C0A0A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5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08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36660-3B65-40AE-9375-24C238A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Highlight data using Annotations</a:t>
            </a:r>
            <a:endParaRPr lang="en-AU" sz="4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C5A078F-C532-4138-8C03-A7A00AC3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4531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16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5A3A55-DDFE-4103-953F-1DBB1A48E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" b="112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FA90-0E9E-47D3-AE72-B2E4869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Info buttons in dashboard</a:t>
            </a:r>
            <a:endParaRPr lang="en-AU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A52D14-7B9F-49D9-B2C9-4AA138AC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009477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10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2F17C-3AA7-44D2-984C-45EA1DBA0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29C6-8791-4852-9FD2-C26E5742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Use collapsible containers to show information as needed.</a:t>
            </a:r>
            <a:endParaRPr lang="en-AU" sz="40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09F998C-AFA0-4082-A052-EB322E6A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72523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34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842-4E19-4946-A616-24A79172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Dashboard colors are easy to get wrong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5D4CD-50A0-4CF5-86BE-A6342898D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98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09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3B90-251F-4F17-809A-829F66B9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Selecting Color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543F5-38A8-4A41-BFCD-B55A7E70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074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61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E924-07F7-4869-9F2C-36E8B97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junk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B47F-066A-4F5B-B53B-0A5CC0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distract from the data.</a:t>
            </a:r>
          </a:p>
          <a:p>
            <a:r>
              <a:rPr lang="en-US" dirty="0"/>
              <a:t>It is important because space is precious on the dashboard.</a:t>
            </a:r>
          </a:p>
          <a:p>
            <a:r>
              <a:rPr lang="en-US" dirty="0"/>
              <a:t>Every element should contribute to the dashboard.</a:t>
            </a:r>
          </a:p>
          <a:p>
            <a:r>
              <a:rPr lang="en-US" dirty="0"/>
              <a:t>Delete if it doesn’t enhance the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25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4C5A-528D-44C5-98D0-A3DC6EDC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What is data Dashboard?</a:t>
            </a:r>
            <a:endParaRPr lang="en-AU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B79D-BD2D-4AAC-B113-644EF1AB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sz="20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dashboard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is an information management tool that visually tracks, analyzes and displays </a:t>
            </a:r>
            <a:r>
              <a:rPr lang="en-US" sz="2000" b="1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 tooltip="KPI Examples"/>
              </a:rPr>
              <a:t>key performance indicators (KPI)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metrics and key data points to monitor the health of a business, department or specific process. (Source</a:t>
            </a:r>
            <a:r>
              <a:rPr lang="en-US" sz="200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Wiki)</a:t>
            </a:r>
          </a:p>
          <a:p>
            <a:endParaRPr lang="en-US" sz="200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endParaRPr lang="en-AU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2F5-C6FA-4B07-AE36-8A24BD5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Group elements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FF7E0-EBFA-445B-A4BE-7D5657E9F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732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36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C321-5D3E-4213-8E87-0C53601B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Creating Interaction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833F-1DD5-44D7-A051-921E297F1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7761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DCF-4928-4A84-9863-55471105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Action types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C9A93-9914-4834-93B6-C54256B3E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9011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5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160-CD37-47C2-980C-0E2079C1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Filter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9C6CB-6C2B-4388-BAB2-4936337C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497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68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732-C616-48B1-A358-67F0C74D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Highlight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1A09C-860F-4156-A7BD-EF4F146E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48849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09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516-4F2F-450D-BB8F-5CD8CF38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URL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397C9-7121-4887-A732-1944ADE8C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5209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59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51A5-77DD-437D-A0C5-3103E8ED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Go to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BEE3A-C5A5-40E6-9FAE-4FC13696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8537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52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F59-9B87-4A2D-BCA7-35AF56E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Set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21A68-4BBA-4104-AC7C-E6F7F6CE4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7272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5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631D1-B63C-4928-8634-649613B6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dirty="0"/>
              <a:t>Proportional Brushing uses set actions</a:t>
            </a:r>
            <a:br>
              <a:rPr lang="en-US" dirty="0"/>
            </a:b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B77867-A52C-4590-B4E2-FEE1773EE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77582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84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3DD0-238F-4831-9434-67FB662A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dirty="0"/>
              <a:t>Asymmetric drill down uses set actions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01A16-3933-4CF7-9770-563A49EF2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6955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93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0340B-642B-4310-A6A6-CCAF2D1C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D031D-AB82-42AF-A286-E7AC45D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4 W’s of a good dashboard</a:t>
            </a:r>
            <a:endParaRPr lang="en-AU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799CD-AF51-494E-BEBC-B2A73FD6B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28837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98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4C5D-6FC4-43C8-896D-CA97FDEA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Parameter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FDC1A-F789-480E-AD3B-E81C0736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24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78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6924C-DC91-41CE-A0B5-B28364F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Engaging dashboard</a:t>
            </a:r>
            <a:endParaRPr lang="en-AU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CD8BB-D203-4A59-90FD-A969E712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8137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80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B2DD9-A3CD-4EC6-9F63-E7561E12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Visualizations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B00-EBA4-4628-BECD-BA1DC1D4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Exploratory</a:t>
            </a:r>
          </a:p>
          <a:p>
            <a:pPr>
              <a:buFontTx/>
              <a:buChar char="-"/>
            </a:pPr>
            <a:r>
              <a:rPr lang="en-US" sz="2400"/>
              <a:t>Display the data in an effective way.</a:t>
            </a:r>
          </a:p>
          <a:p>
            <a:pPr>
              <a:buFontTx/>
              <a:buChar char="-"/>
            </a:pPr>
            <a:r>
              <a:rPr lang="en-US" sz="2400"/>
              <a:t>Gives the viewer tools to dig deeper.</a:t>
            </a:r>
          </a:p>
          <a:p>
            <a:pPr marL="0" indent="0">
              <a:buNone/>
            </a:pPr>
            <a:r>
              <a:rPr lang="en-US" sz="2400"/>
              <a:t>High interactions</a:t>
            </a:r>
          </a:p>
          <a:p>
            <a:pPr>
              <a:buFontTx/>
              <a:buChar char="-"/>
            </a:pPr>
            <a:r>
              <a:rPr lang="en-US" sz="2400"/>
              <a:t>Filters</a:t>
            </a:r>
          </a:p>
          <a:p>
            <a:pPr>
              <a:buFontTx/>
              <a:buChar char="-"/>
            </a:pPr>
            <a:r>
              <a:rPr lang="en-US" sz="2400"/>
              <a:t>Actions</a:t>
            </a:r>
          </a:p>
          <a:p>
            <a:pPr marL="0" indent="0">
              <a:buNone/>
            </a:pP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04668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A47D-11EF-4A35-A7AB-DB77681E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stories</a:t>
            </a:r>
            <a:endParaRPr lang="en-AU" sz="4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DFC0A-204B-431C-A252-A442CA22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435614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314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EF74E-BD61-4EF1-AB2F-FB5CB4D9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Which one Do we use?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781BA-6136-4244-8B20-7BF11F84E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626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33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AD74-9754-453B-A987-0BD9135A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Remember 4 W’s of Dashboard</a:t>
            </a:r>
            <a:endParaRPr lang="en-A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440D-48ED-4353-83B1-5C7C3C3CD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3291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25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A21B9-A8A8-4900-8140-7AE98C56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 good story have a structure</a:t>
            </a:r>
            <a:endParaRPr lang="en-AU" sz="4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7E12A-48EF-4DB1-B9EE-211A82929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78956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38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EE34D-2C43-4C9C-BAA3-F3FC6D65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Using stories for multiple views</a:t>
            </a:r>
            <a:endParaRPr lang="en-A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B3585-54AB-4E3A-AF9E-58841EFC6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4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52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97C4B-9E8A-4B83-9E12-F292E7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Using stories in a Single Sheet</a:t>
            </a:r>
            <a:endParaRPr lang="en-AU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9262A-AAAB-4187-9BBE-74C25DF75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4183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14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CDAFA6-411B-4389-8D6E-FBF7067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Exploratory Dashboard Features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C9E72B-89F4-4E66-95C0-3375CFF2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9351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8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99288-EE8B-41BE-AC05-34DFCDFF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Who is the dashboard for?</a:t>
            </a:r>
            <a:endParaRPr lang="en-AU" sz="54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419C3A4-865C-4C96-A46D-9DF6C16DB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D433-7849-4CA2-8BFB-4E667952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Who is the intended audience of the dashboard?</a:t>
            </a:r>
          </a:p>
          <a:p>
            <a:pPr marL="0" indent="0">
              <a:buNone/>
            </a:pPr>
            <a:r>
              <a:rPr lang="en-US" sz="1900"/>
              <a:t>1. You </a:t>
            </a:r>
          </a:p>
          <a:p>
            <a:r>
              <a:rPr lang="en-US" sz="1900"/>
              <a:t>No explanations needed</a:t>
            </a:r>
          </a:p>
          <a:p>
            <a:r>
              <a:rPr lang="en-US" sz="1900"/>
              <a:t>Can include more advanced charts</a:t>
            </a:r>
          </a:p>
          <a:p>
            <a:r>
              <a:rPr lang="en-US" sz="1900"/>
              <a:t>Doesn’t have to look as polished</a:t>
            </a:r>
          </a:p>
          <a:p>
            <a:pPr marL="0" indent="0">
              <a:buNone/>
            </a:pPr>
            <a:r>
              <a:rPr lang="en-US" sz="1900"/>
              <a:t>2. Team</a:t>
            </a:r>
          </a:p>
          <a:p>
            <a:r>
              <a:rPr lang="en-US" sz="1900"/>
              <a:t>Consider the visualization </a:t>
            </a:r>
          </a:p>
          <a:p>
            <a:pPr marL="0" indent="0">
              <a:buNone/>
            </a:pPr>
            <a:r>
              <a:rPr lang="en-US" sz="1900"/>
              <a:t>3. Your Department</a:t>
            </a:r>
          </a:p>
          <a:p>
            <a:r>
              <a:rPr lang="en-US" sz="1900"/>
              <a:t>Add more explanations and terminologies</a:t>
            </a:r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1087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37870-B013-42FC-9149-8D590244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Explanatory dashboard 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316D2-C15D-48BD-A4DC-933B5C1C2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19109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473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01D44-C3EE-4E26-A161-88D6E6E3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Informative dashboard features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F57D0D0-3651-4861-9013-D20B08146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67192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082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3F963-E6B0-409B-92EC-DE17C7F7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Informative Dashboard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B177B-1FA2-4EB8-AE3E-773415F0D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20779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510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30E26-7321-4134-9818-771CEC95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Story Dashboards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0B30A-16D9-42C0-A071-808EFD57D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836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109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DF3747-FE0D-440E-AF0B-80BFE47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KPI Dashboard Feature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2C8C2-70D7-466E-9C8C-6376D6B98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09363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49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9FBB90-D9E3-4B74-870B-409E300A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KPI Dashboards</a:t>
            </a:r>
            <a:endParaRPr lang="en-AU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4ED8B-9CD7-4813-8778-7C2737DF2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9743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8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E735A-4918-44EE-8685-AE3DF67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Visualization details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6BCA2DEA-04BE-468E-B30B-5AD7174B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52539"/>
            <a:ext cx="5455917" cy="294619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371761-1D5B-4ADB-BC7B-53D9539F6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6" y="2952539"/>
            <a:ext cx="5455917" cy="28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1EEE0-9429-4E14-94F5-B197F025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Where is the dashboard viewed?</a:t>
            </a:r>
            <a:endParaRPr lang="en-A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C0F9-8D8B-43E8-A64E-F0DCABD4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Laptop/Desktop</a:t>
            </a:r>
          </a:p>
          <a:p>
            <a:r>
              <a:rPr lang="en-US" sz="2200"/>
              <a:t>Tablet/Mobile device</a:t>
            </a:r>
          </a:p>
          <a:p>
            <a:r>
              <a:rPr lang="en-US" sz="2200"/>
              <a:t>Print/ TV display.</a:t>
            </a:r>
          </a:p>
          <a:p>
            <a:pPr marL="514350" indent="-514350">
              <a:buAutoNum type="arabicPeriod"/>
            </a:pPr>
            <a:r>
              <a:rPr lang="en-US" sz="2200"/>
              <a:t>Dashboard Size</a:t>
            </a:r>
          </a:p>
          <a:p>
            <a:pPr marL="514350" indent="-514350">
              <a:buAutoNum type="arabicPeriod"/>
            </a:pPr>
            <a:r>
              <a:rPr lang="en-US" sz="2200"/>
              <a:t>Level of interactivity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0401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D4CE-8E79-4F0A-B91E-D590BB08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are we making this dashboard?</a:t>
            </a:r>
            <a:endParaRPr lang="en-A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85CD-1E51-4AB7-8658-EB438203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Types of Dashboard</a:t>
            </a:r>
          </a:p>
          <a:p>
            <a:pPr marL="457200" lvl="1" indent="0">
              <a:buNone/>
            </a:pPr>
            <a:endParaRPr lang="en-US" sz="2200" dirty="0"/>
          </a:p>
          <a:p>
            <a:pPr marL="914400" lvl="1" indent="-457200">
              <a:buAutoNum type="arabicPeriod"/>
            </a:pPr>
            <a:r>
              <a:rPr lang="en-US" sz="2200" dirty="0"/>
              <a:t>Exploratory: - Built for discovery.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Informative: - Built for information.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Explanatory: - Built for insight.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Key performance indicator:- Built for attention.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293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978E8-791B-4362-B884-BC673100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data will the dashboard show?</a:t>
            </a:r>
            <a:endParaRPr lang="en-A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FB60-DC95-496B-9D07-A7193A09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What elements will help?</a:t>
            </a:r>
          </a:p>
          <a:p>
            <a:r>
              <a:rPr lang="en-US" sz="2200" dirty="0"/>
              <a:t>What data do we need to display?</a:t>
            </a:r>
          </a:p>
          <a:p>
            <a:r>
              <a:rPr lang="en-US" sz="2200" dirty="0"/>
              <a:t>High or low level of detail?</a:t>
            </a:r>
          </a:p>
          <a:p>
            <a:r>
              <a:rPr lang="en-US" sz="2200" dirty="0"/>
              <a:t>Live or extracted data?</a:t>
            </a:r>
          </a:p>
          <a:p>
            <a:r>
              <a:rPr lang="en-US" sz="2200" dirty="0"/>
              <a:t>What do we need to include or exclude?</a:t>
            </a:r>
          </a:p>
          <a:p>
            <a:r>
              <a:rPr lang="en-US" sz="2200" dirty="0"/>
              <a:t>What is the minimum viable information required?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386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2BF-33A9-4B70-8A07-C0D999B0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Tiled layout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C258-6325-4371-BCC2-B1B1760E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Grid layout, for standard dashboards.</a:t>
            </a:r>
          </a:p>
          <a:p>
            <a:r>
              <a:rPr lang="en-US" sz="2000"/>
              <a:t>Easy alignment/rigid structure.</a:t>
            </a:r>
          </a:p>
          <a:p>
            <a:r>
              <a:rPr lang="en-US" sz="2000"/>
              <a:t>Hard to place objects.</a:t>
            </a:r>
            <a:endParaRPr lang="en-AU" sz="200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2A54BBBB-EBFA-4B80-B780-3FA7D80C6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1388</Words>
  <Application>Microsoft Office PowerPoint</Application>
  <PresentationFormat>Widescreen</PresentationFormat>
  <Paragraphs>217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Open Sans</vt:lpstr>
      <vt:lpstr>Office Theme</vt:lpstr>
      <vt:lpstr>Tableau Desktop</vt:lpstr>
      <vt:lpstr>What is data Dashboard?</vt:lpstr>
      <vt:lpstr>4 W’s of a good dashboard</vt:lpstr>
      <vt:lpstr>Who is the dashboard for?</vt:lpstr>
      <vt:lpstr>Visualization details</vt:lpstr>
      <vt:lpstr>Where is the dashboard viewed?</vt:lpstr>
      <vt:lpstr>Why are we making this dashboard?</vt:lpstr>
      <vt:lpstr>What data will the dashboard show?</vt:lpstr>
      <vt:lpstr>Tiled layout</vt:lpstr>
      <vt:lpstr>Floating</vt:lpstr>
      <vt:lpstr>Tableau Dashboard components</vt:lpstr>
      <vt:lpstr>Apply filter across sheets</vt:lpstr>
      <vt:lpstr>Filters</vt:lpstr>
      <vt:lpstr>Highlight data using Annotations</vt:lpstr>
      <vt:lpstr>Info buttons in dashboard</vt:lpstr>
      <vt:lpstr>Use collapsible containers to show information as needed.</vt:lpstr>
      <vt:lpstr>Dashboard colors are easy to get wrong</vt:lpstr>
      <vt:lpstr>Selecting Color</vt:lpstr>
      <vt:lpstr>Chart junk</vt:lpstr>
      <vt:lpstr>Group elements</vt:lpstr>
      <vt:lpstr>Creating Interaction</vt:lpstr>
      <vt:lpstr>Action types</vt:lpstr>
      <vt:lpstr>Filter Actions</vt:lpstr>
      <vt:lpstr>Highlight Actions</vt:lpstr>
      <vt:lpstr>URL Actions</vt:lpstr>
      <vt:lpstr>Go to Actions</vt:lpstr>
      <vt:lpstr>Set Actions</vt:lpstr>
      <vt:lpstr>Proportional Brushing uses set actions </vt:lpstr>
      <vt:lpstr>Asymmetric drill down uses set actions</vt:lpstr>
      <vt:lpstr>Parameter Actions</vt:lpstr>
      <vt:lpstr>Engaging dashboard</vt:lpstr>
      <vt:lpstr>Data Visualizations</vt:lpstr>
      <vt:lpstr>Data stories</vt:lpstr>
      <vt:lpstr>Which one Do we use?</vt:lpstr>
      <vt:lpstr>Remember 4 W’s of Dashboard</vt:lpstr>
      <vt:lpstr>A good story have a structure</vt:lpstr>
      <vt:lpstr>Using stories for multiple views</vt:lpstr>
      <vt:lpstr>Using stories in a Single Sheet</vt:lpstr>
      <vt:lpstr>Exploratory Dashboard Features</vt:lpstr>
      <vt:lpstr>Explanatory dashboard </vt:lpstr>
      <vt:lpstr>Informative dashboard features</vt:lpstr>
      <vt:lpstr>Our Informative Dashboard</vt:lpstr>
      <vt:lpstr>Data Story Dashboards</vt:lpstr>
      <vt:lpstr>KPI Dashboard Feature</vt:lpstr>
      <vt:lpstr>Our KPI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components</dc:title>
  <dc:creator>Ankit Chaudhary</dc:creator>
  <cp:lastModifiedBy>Ankit Chaudhary</cp:lastModifiedBy>
  <cp:revision>34</cp:revision>
  <dcterms:created xsi:type="dcterms:W3CDTF">2021-04-07T18:46:16Z</dcterms:created>
  <dcterms:modified xsi:type="dcterms:W3CDTF">2021-06-11T06:16:31Z</dcterms:modified>
</cp:coreProperties>
</file>