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4586-35D9-490B-82DC-00D2B415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907B0-6600-458F-9229-768AFFB3F1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C84F2-21A3-4F1D-ABB2-CBC5F5EC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FC15-E56B-40F2-B934-EDC85285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E8C2D-1B55-4FB1-8F4A-B8282EC3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50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CFE2-3BA4-44B8-8DB4-578D6E19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DEE8B-C215-4F9D-97ED-8416B2B42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A7373-C689-4016-BE7A-068AA6D0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FCF81-54C2-4DD9-80F8-4BE33879D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C497-4628-4989-8D2D-740BCB11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3632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12FE3-2AEA-4DAA-81A3-6AB54FCC0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DE732-8343-49E7-B5A0-62544D5787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F92D1-E302-48E5-AA69-F9FB5142B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92FFD-1927-4E56-B63E-0A4815943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D5EF7-3CD1-4971-97E7-B1BCF07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796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54F7-7AAA-42E6-9ECD-4820BD7DE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EC09-62C0-41CD-B785-27C0E112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EA735-FE52-4482-8D14-4B15EADF9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B7D3-B921-4A94-BA7E-7B76239DD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5487-E862-49C1-A8F5-598548B8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31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B6D35-812C-43A4-9436-00BAE2C73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39E3-9990-4584-8581-C9F5B317C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6FB4B-002B-4060-9814-72BB599A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79BE8-0667-4C69-B466-DDF418D7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BFF6F-6E1D-43DA-B508-C939C6002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8465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BCB7-2C95-472D-B02D-60C6FAE1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B5102-C64E-4662-B151-5F1D02460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22095-AFC4-48D4-953C-47D929F4B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990A8-357B-4095-BAA2-47A0C74E9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F4E9-B0A8-4F38-9798-51DD88D4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8D59F-17DA-4325-AC61-0E6931FC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696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D177-E217-4A33-8C61-A7C2EE69A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84864-EAD3-45D2-9374-759E24869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46766-B39E-4EE7-9BCC-0E4C7B487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991C1-DCBB-4013-A635-9FE7D1FFB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CDFD-1BE7-4AB4-9EC6-B0C3697CE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4E002-6F3D-4409-A481-FC1F44D21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E2265-21DE-44A8-BA90-854E01F5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76128-2DA6-4468-BAB0-0CBFC46A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45407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F6E0B-6F01-4DCC-8F7A-522EAF99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8BFF0-5AC7-42CB-BA5E-4AFDC6EA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126A17-218C-4903-95FB-90CCA23F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F3091-E11D-4109-8ED4-7F1949B4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59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53AD50-8773-4A68-A958-9BDC73C5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EED3E4-F24A-4C9C-BBB7-2CE7A390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CEE0F-10D4-43FF-B705-E7AFB38D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02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C1AB2-E805-46F8-AC2C-1BADB0F6D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2F479-1FAC-4BB3-B65D-C1840956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6C47C-1809-45F1-886F-593C9B909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9CB49-C575-497D-8447-4C02F57FE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8EB48-B736-4CBF-BD7B-0B9788F1E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7962D-A3EB-4249-A589-A7F9F487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777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D3E9-02E0-4C6F-BEB0-976E1E88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9830B-AE41-445D-920D-2D0D7431C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8886D-7399-4633-AAF8-4A378F645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91D72-54E1-49BA-92D2-C23CD992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FDB04-1226-4EF4-BAE6-73187A77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B7E2D-F24C-4633-A870-CC1EDB4E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0764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0D35F4-2547-43EE-A840-5E43F546B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49B86-4991-4749-9424-F5F89EFF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4A26B-D204-478C-AAF5-DBA135100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D312A-9552-402A-B76C-7456D51F53F4}" type="datetimeFigureOut">
              <a:rPr lang="en-AU" smtClean="0"/>
              <a:t>19/03/2021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41540-CC0F-4231-828F-A31E570BD0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21583-8C2A-4BB4-A26C-66E77EF1A3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2D0B7-F117-4D9B-9071-0C0AB656121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181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lipfolio.com/resources/kpi-examp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76B9-9049-4D7B-A07B-B36EA62C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Tableau for dashboards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41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F4C5A-528D-44C5-98D0-A3DC6EDC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Dashboard?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EB79D-BD2D-4AAC-B113-644EF1ABA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 </a:t>
            </a: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data dashboard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is an information management tool that visually tracks, analyzes and displays </a:t>
            </a:r>
            <a:r>
              <a:rPr lang="en-US" b="1" i="0" u="none" strike="noStrike" dirty="0">
                <a:solidFill>
                  <a:srgbClr val="5290E9"/>
                </a:solidFill>
                <a:effectLst/>
                <a:latin typeface="Open Sans" panose="020B0606030504020204" pitchFamily="34" charset="0"/>
                <a:hlinkClick r:id="rId2" tooltip="KPI Examples"/>
              </a:rPr>
              <a:t>key performance indicators (KPI)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metrics and key data points to monitor the health of a business, department or specific process.</a:t>
            </a:r>
          </a:p>
          <a:p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691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47D3-6099-4D8C-A9AC-F50936E48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en-US" dirty="0" err="1"/>
              <a:t>Ws</a:t>
            </a:r>
            <a:r>
              <a:rPr lang="en-US" dirty="0"/>
              <a:t> of Good Dashboard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73745-F6FB-4B88-8067-E96EE6766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you target audience?</a:t>
            </a:r>
          </a:p>
          <a:p>
            <a:pPr marL="0" indent="0">
              <a:buNone/>
            </a:pPr>
            <a:r>
              <a:rPr lang="en-US" dirty="0"/>
              <a:t> -  What do the actual know?. How much detail to include/exclude?</a:t>
            </a:r>
          </a:p>
          <a:p>
            <a:r>
              <a:rPr lang="en-US" dirty="0"/>
              <a:t>Where will they view the dashboard?</a:t>
            </a:r>
          </a:p>
          <a:p>
            <a:pPr marL="0" indent="0">
              <a:buNone/>
            </a:pPr>
            <a:r>
              <a:rPr lang="en-US" dirty="0"/>
              <a:t>- Large screen, small screen, mobile device.</a:t>
            </a:r>
          </a:p>
          <a:p>
            <a:r>
              <a:rPr lang="en-US" dirty="0"/>
              <a:t>Why are you building it?</a:t>
            </a:r>
          </a:p>
          <a:p>
            <a:pPr marL="0" indent="0">
              <a:buNone/>
            </a:pPr>
            <a:r>
              <a:rPr lang="en-US" dirty="0"/>
              <a:t>- Purpose, too much informative, discover, KPI. What to include?</a:t>
            </a:r>
          </a:p>
          <a:p>
            <a:r>
              <a:rPr lang="en-US" dirty="0"/>
              <a:t>What elements do you want?</a:t>
            </a:r>
          </a:p>
          <a:p>
            <a:pPr marL="0" indent="0">
              <a:buNone/>
            </a:pPr>
            <a:r>
              <a:rPr lang="en-US" dirty="0"/>
              <a:t>- What to include or what audience will take way from dashboard?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80690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131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Open Sans</vt:lpstr>
      <vt:lpstr>Office Theme</vt:lpstr>
      <vt:lpstr>Tableau for dashboards</vt:lpstr>
      <vt:lpstr>What is data Dashboard?</vt:lpstr>
      <vt:lpstr>4 Ws of Good Dashboard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 for dashboards</dc:title>
  <dc:creator>Ankit Chaudhary</dc:creator>
  <cp:lastModifiedBy>Ankit Chaudhary</cp:lastModifiedBy>
  <cp:revision>2</cp:revision>
  <dcterms:created xsi:type="dcterms:W3CDTF">2021-03-18T18:36:34Z</dcterms:created>
  <dcterms:modified xsi:type="dcterms:W3CDTF">2021-03-18T18:51:34Z</dcterms:modified>
</cp:coreProperties>
</file>