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9409-44FC-4F42-AAB7-613BC3A69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D3000-CA72-49FE-9E9A-12D693C2E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5CF57-C106-4EEA-B981-B0E72011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C7FD-1CD5-4FF1-87E7-43082B31800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62C84-0456-4740-B265-804C3B48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4D22-3D65-4753-81D8-19E93005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5B6D-B956-427B-9FFF-C6317D5F9D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4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6704-0CE7-4436-871C-817F756C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D4ED3-0811-42F9-9224-CB8963AF5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F78A1-C9C5-4FFE-A621-9ADFD2CA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C7FD-1CD5-4FF1-87E7-43082B31800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2A942-3953-47AD-957B-7813E953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42720-F533-4C32-B533-82FFB76C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5B6D-B956-427B-9FFF-C6317D5F9D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858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8D185-8B36-4B9E-874B-03CFB48CF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7520C-A4DC-4476-A4E0-65F6EC3F6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4D665-8850-4071-BAD2-03BBE9CF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C7FD-1CD5-4FF1-87E7-43082B31800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5D3F4-C286-47AF-BAE8-A5DB53EB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BD266-EF9D-43C7-BFC7-8D84B52C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5B6D-B956-427B-9FFF-C6317D5F9D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72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8832-45C9-4D48-A6AA-0543E7EA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6C6C-435A-47A3-93FE-6EC11372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DDD06-F61B-4CDD-BFDD-2CF8D23B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C7FD-1CD5-4FF1-87E7-43082B31800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A2D6F-91D9-481A-973C-C7223ABD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82732-30A3-40E6-AF3A-EF2B0960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5B6D-B956-427B-9FFF-C6317D5F9D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970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5445-177F-45BE-A025-73665A34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0C0E6-13A5-4F75-A743-98CB1971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C6C05-D16F-4EB0-875F-8C63AD74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C7FD-1CD5-4FF1-87E7-43082B31800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F086F-1FB7-4D67-BBDA-4A900C16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4A83-7487-4FAA-90AE-1D8E1C94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5B6D-B956-427B-9FFF-C6317D5F9D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087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BCD4-DC4E-447C-B66B-6A13F23C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4AF2A-244A-4193-B725-ED2C0574F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E2479-FCC6-4FF3-9188-7790D2A7F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6307F-4845-4175-9DED-4AFD6208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C7FD-1CD5-4FF1-87E7-43082B31800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469FB-1099-4102-8169-E930F94B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7061B-3121-4034-A9AE-4865194D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5B6D-B956-427B-9FFF-C6317D5F9D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372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47CF-BACB-4E6B-BD8F-82D6592D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28236-F6B3-4D6D-A8F9-C577ABB37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F28B4-281A-4915-8765-B510358C4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3D4EA-F684-405C-A8E6-B751EA296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D66C4-ACEA-4701-9087-EAF238917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293B8-1934-4A02-A0DC-6E1FF657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C7FD-1CD5-4FF1-87E7-43082B31800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E15ED-6F7D-4354-8248-1DC5FBBF2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C5274-5EA2-4BB3-B27B-3B029145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5B6D-B956-427B-9FFF-C6317D5F9D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16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E319-8A66-42D9-B110-21FD67D9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B7500-BAF8-4F79-9093-F85E44F5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C7FD-1CD5-4FF1-87E7-43082B31800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1C402-8653-42B0-BD81-9AB648C5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154DF-0F25-44B3-A557-92254EE4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5B6D-B956-427B-9FFF-C6317D5F9D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1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EECD3-624C-46AC-8F45-9E1C24FF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C7FD-1CD5-4FF1-87E7-43082B31800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98C15-DA2B-4D3E-BF62-38FEC72B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92320-5367-4FAC-8A58-7B8E4871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5B6D-B956-427B-9FFF-C6317D5F9D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55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4668-BD79-454F-928C-5FB99FCA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DC344-FAC4-46B8-A420-9D6CD9EBC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191E5-C50B-4BAD-9DB7-1211ECF38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AEF30-4E5F-4A7E-ABAB-B6AE1935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C7FD-1CD5-4FF1-87E7-43082B31800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BFD23-10D2-49B0-83D2-8AEBEED8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9C349-1B02-4E45-98A7-0FD96021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5B6D-B956-427B-9FFF-C6317D5F9D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33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5E9D-85BD-4DA8-800D-4B32EC2F6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036D1-7453-47D9-8955-8739BD2B2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EC4B1-8EA7-4735-BCCC-248FA3479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6CA1F-E443-4813-8342-3E68CBCA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C7FD-1CD5-4FF1-87E7-43082B31800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F2672-BA85-460C-B888-03B5C18A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73CD1-5C75-4CE9-BF4D-60CB791A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A5B6D-B956-427B-9FFF-C6317D5F9D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44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A9F5A-0E29-403B-AC54-DB2FCD87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D44CE-6CCB-44F3-A0D0-74EA75D4C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03855-B8FF-4F55-9AAD-316669FE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5C7FD-1CD5-4FF1-87E7-43082B31800E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9D7-B77F-47DB-B982-DDD6910C0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CCCE-ED64-4B2C-A46F-5A2EC9D15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A5B6D-B956-427B-9FFF-C6317D5F9D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080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49303-5389-4B8C-AD99-5CA018070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86563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Understanding Join, Union &amp; subqueries in SQL</a:t>
            </a:r>
            <a:endParaRPr lang="en-AU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732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B1717-EBCF-4987-AA17-11C39B7C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Display mismatch row using left join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rrow&#10;&#10;Description automatically generated">
            <a:extLst>
              <a:ext uri="{FF2B5EF4-FFF2-40B4-BE49-F238E27FC236}">
                <a16:creationId xmlns:a16="http://schemas.microsoft.com/office/drawing/2014/main" id="{8D6F6B65-EB08-4415-A292-B8329FBB2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68" y="2427541"/>
            <a:ext cx="1066036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89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987B-0A3E-4111-9A35-0AF37643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vs Unions</a:t>
            </a:r>
            <a:endParaRPr lang="en-AU" dirty="0"/>
          </a:p>
        </p:txBody>
      </p:sp>
      <p:pic>
        <p:nvPicPr>
          <p:cNvPr id="5" name="Content Placeholder 4" descr="Arrow&#10;&#10;Description automatically generated">
            <a:extLst>
              <a:ext uri="{FF2B5EF4-FFF2-40B4-BE49-F238E27FC236}">
                <a16:creationId xmlns:a16="http://schemas.microsoft.com/office/drawing/2014/main" id="{289B6CBF-E5A7-410C-8552-AEF4EC940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54" y="1922852"/>
            <a:ext cx="9586791" cy="20042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F26DB3-8626-4D7E-8F48-2BEFFE4353A5}"/>
              </a:ext>
            </a:extLst>
          </p:cNvPr>
          <p:cNvSpPr txBox="1"/>
          <p:nvPr/>
        </p:nvSpPr>
        <p:spPr>
          <a:xfrm>
            <a:off x="838200" y="3724275"/>
            <a:ext cx="9515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JOINs merge data horizontally. When we join 2 tables of three fields each, we get one table of 6 fields</a:t>
            </a:r>
            <a:endParaRPr lang="en-AU" dirty="0"/>
          </a:p>
        </p:txBody>
      </p:sp>
      <p:pic>
        <p:nvPicPr>
          <p:cNvPr id="8" name="Picture 7" descr="Arrow&#10;&#10;Description automatically generated">
            <a:extLst>
              <a:ext uri="{FF2B5EF4-FFF2-40B4-BE49-F238E27FC236}">
                <a16:creationId xmlns:a16="http://schemas.microsoft.com/office/drawing/2014/main" id="{998DCB2E-E663-4EF1-B92F-84DBF78F1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53" y="4305670"/>
            <a:ext cx="9889271" cy="15712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10E2AB-2D58-4A68-ADD9-52A0A1CB9315}"/>
              </a:ext>
            </a:extLst>
          </p:cNvPr>
          <p:cNvSpPr txBox="1"/>
          <p:nvPr/>
        </p:nvSpPr>
        <p:spPr>
          <a:xfrm>
            <a:off x="838200" y="6038850"/>
            <a:ext cx="9686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Unions merges vertically. A union of the same two tables with 6 rows each gives us one table of three fields and 12 rows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778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1BD45-C692-4298-8B39-33D06F12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Inner Join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60C3585-B146-4A36-9FA7-F57D21DA0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82" y="2427541"/>
            <a:ext cx="975033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9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B4096-83DE-4407-8DA5-0C8BAF23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Inner Join or Join using Venn diagram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, venn diagram&#10;&#10;Description automatically generated">
            <a:extLst>
              <a:ext uri="{FF2B5EF4-FFF2-40B4-BE49-F238E27FC236}">
                <a16:creationId xmlns:a16="http://schemas.microsoft.com/office/drawing/2014/main" id="{22A11F8B-85E5-4CF1-8E19-A4C28194E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507867"/>
            <a:ext cx="6553545" cy="385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8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114B11C-0823-403D-8619-A75AEDB07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88" y="2898775"/>
            <a:ext cx="6361113" cy="313055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70EBDC6-30F7-4DB0-8466-6293AC41B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863" y="2898775"/>
            <a:ext cx="3546475" cy="313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BADD90-8769-4AB9-9D1E-AB95ED0F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Inner Join or Join</a:t>
            </a:r>
          </a:p>
        </p:txBody>
      </p:sp>
    </p:spTree>
    <p:extLst>
      <p:ext uri="{BB962C8B-B14F-4D97-AF65-F5344CB8AC3E}">
        <p14:creationId xmlns:p14="http://schemas.microsoft.com/office/powerpoint/2010/main" val="90473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95ED7-1D62-4072-B051-D3F469C0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Full join or Outer join – Returns all rows, whether or not there is a match within tables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Shape, arrow&#10;&#10;Description automatically generated">
            <a:extLst>
              <a:ext uri="{FF2B5EF4-FFF2-40B4-BE49-F238E27FC236}">
                <a16:creationId xmlns:a16="http://schemas.microsoft.com/office/drawing/2014/main" id="{18A9040D-C71D-4DE0-949D-7AE228572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88" y="2427541"/>
            <a:ext cx="1087792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6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D685F-D47B-46F6-BF4D-6AE7B2A6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36576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Left join or left outer join : Returns all records from the table to the left of the keyword “JOIN”.</a:t>
            </a:r>
          </a:p>
        </p:txBody>
      </p:sp>
      <p:pic>
        <p:nvPicPr>
          <p:cNvPr id="5" name="Content Placeholder 4" descr="Diagram, venn diagram&#10;&#10;Description automatically generated">
            <a:extLst>
              <a:ext uri="{FF2B5EF4-FFF2-40B4-BE49-F238E27FC236}">
                <a16:creationId xmlns:a16="http://schemas.microsoft.com/office/drawing/2014/main" id="{21CFBB20-E1C3-4D08-B33A-95E7D001D2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8" b="3"/>
          <a:stretch/>
        </p:blipFill>
        <p:spPr>
          <a:xfrm>
            <a:off x="3310373" y="2943847"/>
            <a:ext cx="5581622" cy="32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8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E74F-27A4-4D4D-B052-BA2E1639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Left join or Left outer join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Shape, arrow&#10;&#10;Description automatically generated">
            <a:extLst>
              <a:ext uri="{FF2B5EF4-FFF2-40B4-BE49-F238E27FC236}">
                <a16:creationId xmlns:a16="http://schemas.microsoft.com/office/drawing/2014/main" id="{B9081E96-E452-4A76-9759-82388F1DF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93" y="2427541"/>
            <a:ext cx="1073191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5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67061-8F60-424F-A29A-A87814CA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Right Join or Right Outer join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, venn diagram&#10;&#10;Description automatically generated">
            <a:extLst>
              <a:ext uri="{FF2B5EF4-FFF2-40B4-BE49-F238E27FC236}">
                <a16:creationId xmlns:a16="http://schemas.microsoft.com/office/drawing/2014/main" id="{20109712-50EC-4688-BA97-E3C20CC7B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250" y="2509911"/>
            <a:ext cx="776240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9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C06D7-865F-4604-85B4-71BE0126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Right join or Right outer join : Returns all records from the table to the right of the keyword “JOIN”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Shape, arrow, funnel chart&#10;&#10;Description automatically generated">
            <a:extLst>
              <a:ext uri="{FF2B5EF4-FFF2-40B4-BE49-F238E27FC236}">
                <a16:creationId xmlns:a16="http://schemas.microsoft.com/office/drawing/2014/main" id="{B13C746C-79FE-4BB0-942E-023B52A00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8" y="2427541"/>
            <a:ext cx="1142182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3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152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Inner Join</vt:lpstr>
      <vt:lpstr>Inner Join or Join using Venn diagram</vt:lpstr>
      <vt:lpstr>Inner Join or Join</vt:lpstr>
      <vt:lpstr>Full join or Outer join – Returns all rows, whether or not there is a match within tables</vt:lpstr>
      <vt:lpstr>Left join or left outer join : Returns all records from the table to the left of the keyword “JOIN”.</vt:lpstr>
      <vt:lpstr>Left join or Left outer join</vt:lpstr>
      <vt:lpstr>Right Join or Right Outer join </vt:lpstr>
      <vt:lpstr>Right join or Right outer join : Returns all records from the table to the right of the keyword “JOIN”</vt:lpstr>
      <vt:lpstr>Display mismatch row using left join</vt:lpstr>
      <vt:lpstr>Join vs Unions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Chaudhary</dc:creator>
  <cp:lastModifiedBy>Ankit Chaudhary</cp:lastModifiedBy>
  <cp:revision>5</cp:revision>
  <dcterms:created xsi:type="dcterms:W3CDTF">2021-04-03T00:42:54Z</dcterms:created>
  <dcterms:modified xsi:type="dcterms:W3CDTF">2021-04-03T01:27:30Z</dcterms:modified>
</cp:coreProperties>
</file>