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E9C423-0AF6-4F5C-8624-7D8716A94E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CE43373-3669-49A5-AE41-728F46D07602}">
      <dgm:prSet/>
      <dgm:spPr/>
      <dgm:t>
        <a:bodyPr/>
        <a:lstStyle/>
        <a:p>
          <a:r>
            <a:rPr lang="en-US"/>
            <a:t>Cleaning and transformation takes time.</a:t>
          </a:r>
        </a:p>
      </dgm:t>
    </dgm:pt>
    <dgm:pt modelId="{4B0BB71A-C237-4E87-8A7B-78DA067E3859}" type="parTrans" cxnId="{01EEFF14-165F-454E-824A-5052E308D4D8}">
      <dgm:prSet/>
      <dgm:spPr/>
      <dgm:t>
        <a:bodyPr/>
        <a:lstStyle/>
        <a:p>
          <a:endParaRPr lang="en-US"/>
        </a:p>
      </dgm:t>
    </dgm:pt>
    <dgm:pt modelId="{5C90FD19-F68B-4450-AC6C-4BCDC913937C}" type="sibTrans" cxnId="{01EEFF14-165F-454E-824A-5052E308D4D8}">
      <dgm:prSet/>
      <dgm:spPr/>
      <dgm:t>
        <a:bodyPr/>
        <a:lstStyle/>
        <a:p>
          <a:endParaRPr lang="en-US"/>
        </a:p>
      </dgm:t>
    </dgm:pt>
    <dgm:pt modelId="{0A5E0E6A-8DB7-46D0-999B-2DCF77BCB2EC}">
      <dgm:prSet/>
      <dgm:spPr/>
      <dgm:t>
        <a:bodyPr/>
        <a:lstStyle/>
        <a:p>
          <a:r>
            <a:rPr lang="en-US"/>
            <a:t>Prep will let you to clean, simplify and pivot table so that you can integrate it to Desktop. </a:t>
          </a:r>
        </a:p>
      </dgm:t>
    </dgm:pt>
    <dgm:pt modelId="{67174AD2-F181-42C7-B5CC-08DA1AA84EAF}" type="parTrans" cxnId="{AA5B145D-0349-49BE-9390-D64565114E29}">
      <dgm:prSet/>
      <dgm:spPr/>
      <dgm:t>
        <a:bodyPr/>
        <a:lstStyle/>
        <a:p>
          <a:endParaRPr lang="en-US"/>
        </a:p>
      </dgm:t>
    </dgm:pt>
    <dgm:pt modelId="{0708A324-39A3-45DC-A719-38AE042F7A03}" type="sibTrans" cxnId="{AA5B145D-0349-49BE-9390-D64565114E29}">
      <dgm:prSet/>
      <dgm:spPr/>
      <dgm:t>
        <a:bodyPr/>
        <a:lstStyle/>
        <a:p>
          <a:endParaRPr lang="en-US"/>
        </a:p>
      </dgm:t>
    </dgm:pt>
    <dgm:pt modelId="{A5D004D6-ED62-4334-AC05-69F2FA04BA84}">
      <dgm:prSet/>
      <dgm:spPr/>
      <dgm:t>
        <a:bodyPr/>
        <a:lstStyle/>
        <a:p>
          <a:r>
            <a:rPr lang="en-US"/>
            <a:t>It does quicker, faster and efficient data cleaning process.</a:t>
          </a:r>
        </a:p>
      </dgm:t>
    </dgm:pt>
    <dgm:pt modelId="{F623370B-0708-4791-A635-248359AB425F}" type="parTrans" cxnId="{28E2C198-6476-4F0D-A30C-BAD4727451A0}">
      <dgm:prSet/>
      <dgm:spPr/>
      <dgm:t>
        <a:bodyPr/>
        <a:lstStyle/>
        <a:p>
          <a:endParaRPr lang="en-US"/>
        </a:p>
      </dgm:t>
    </dgm:pt>
    <dgm:pt modelId="{BA1AA5A6-8D4D-40B7-9FA8-D523B0E0A4DB}" type="sibTrans" cxnId="{28E2C198-6476-4F0D-A30C-BAD4727451A0}">
      <dgm:prSet/>
      <dgm:spPr/>
      <dgm:t>
        <a:bodyPr/>
        <a:lstStyle/>
        <a:p>
          <a:endParaRPr lang="en-US"/>
        </a:p>
      </dgm:t>
    </dgm:pt>
    <dgm:pt modelId="{FC471302-FD37-46DE-BC1D-80D8AA1D5901}" type="pres">
      <dgm:prSet presAssocID="{93E9C423-0AF6-4F5C-8624-7D8716A94EC1}" presName="root" presStyleCnt="0">
        <dgm:presLayoutVars>
          <dgm:dir/>
          <dgm:resizeHandles val="exact"/>
        </dgm:presLayoutVars>
      </dgm:prSet>
      <dgm:spPr/>
    </dgm:pt>
    <dgm:pt modelId="{3E45F04F-B96B-4A0F-B46C-FA64F2EA87F8}" type="pres">
      <dgm:prSet presAssocID="{8CE43373-3669-49A5-AE41-728F46D07602}" presName="compNode" presStyleCnt="0"/>
      <dgm:spPr/>
    </dgm:pt>
    <dgm:pt modelId="{E31FC1A4-2C6A-418C-B870-D2009EFD0312}" type="pres">
      <dgm:prSet presAssocID="{8CE43373-3669-49A5-AE41-728F46D07602}" presName="bgRect" presStyleLbl="bgShp" presStyleIdx="0" presStyleCnt="3"/>
      <dgm:spPr/>
    </dgm:pt>
    <dgm:pt modelId="{016A7B35-5B2C-4BEA-B936-FB06DCC7BE7F}" type="pres">
      <dgm:prSet presAssocID="{8CE43373-3669-49A5-AE41-728F46D076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C0A1C0E7-01F7-4F0F-BE84-8D4EDE9BD576}" type="pres">
      <dgm:prSet presAssocID="{8CE43373-3669-49A5-AE41-728F46D07602}" presName="spaceRect" presStyleCnt="0"/>
      <dgm:spPr/>
    </dgm:pt>
    <dgm:pt modelId="{8D00086E-1EF6-4364-975D-CE6DEB8C1DEB}" type="pres">
      <dgm:prSet presAssocID="{8CE43373-3669-49A5-AE41-728F46D07602}" presName="parTx" presStyleLbl="revTx" presStyleIdx="0" presStyleCnt="3">
        <dgm:presLayoutVars>
          <dgm:chMax val="0"/>
          <dgm:chPref val="0"/>
        </dgm:presLayoutVars>
      </dgm:prSet>
      <dgm:spPr/>
    </dgm:pt>
    <dgm:pt modelId="{6CA08D66-1283-4778-B82D-59C398F8FEC6}" type="pres">
      <dgm:prSet presAssocID="{5C90FD19-F68B-4450-AC6C-4BCDC913937C}" presName="sibTrans" presStyleCnt="0"/>
      <dgm:spPr/>
    </dgm:pt>
    <dgm:pt modelId="{072D8C73-6C63-4F2C-AAF4-07249BDB062B}" type="pres">
      <dgm:prSet presAssocID="{0A5E0E6A-8DB7-46D0-999B-2DCF77BCB2EC}" presName="compNode" presStyleCnt="0"/>
      <dgm:spPr/>
    </dgm:pt>
    <dgm:pt modelId="{5F6BED14-F02E-48BC-8D2E-0B14BF4DF85B}" type="pres">
      <dgm:prSet presAssocID="{0A5E0E6A-8DB7-46D0-999B-2DCF77BCB2EC}" presName="bgRect" presStyleLbl="bgShp" presStyleIdx="1" presStyleCnt="3"/>
      <dgm:spPr/>
    </dgm:pt>
    <dgm:pt modelId="{0FD6117E-F715-4D65-B4B2-5CDC1E86F469}" type="pres">
      <dgm:prSet presAssocID="{0A5E0E6A-8DB7-46D0-999B-2DCF77BCB2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D90C6CB-4EDD-4320-885B-2D052D2BFACD}" type="pres">
      <dgm:prSet presAssocID="{0A5E0E6A-8DB7-46D0-999B-2DCF77BCB2EC}" presName="spaceRect" presStyleCnt="0"/>
      <dgm:spPr/>
    </dgm:pt>
    <dgm:pt modelId="{E63C65FA-5CB9-4A46-81B4-98A385247ED1}" type="pres">
      <dgm:prSet presAssocID="{0A5E0E6A-8DB7-46D0-999B-2DCF77BCB2EC}" presName="parTx" presStyleLbl="revTx" presStyleIdx="1" presStyleCnt="3">
        <dgm:presLayoutVars>
          <dgm:chMax val="0"/>
          <dgm:chPref val="0"/>
        </dgm:presLayoutVars>
      </dgm:prSet>
      <dgm:spPr/>
    </dgm:pt>
    <dgm:pt modelId="{328D99FC-0ACF-45AA-8199-21FA21D33452}" type="pres">
      <dgm:prSet presAssocID="{0708A324-39A3-45DC-A719-38AE042F7A03}" presName="sibTrans" presStyleCnt="0"/>
      <dgm:spPr/>
    </dgm:pt>
    <dgm:pt modelId="{974449FD-7271-4B1C-9783-E06D2B67C9F8}" type="pres">
      <dgm:prSet presAssocID="{A5D004D6-ED62-4334-AC05-69F2FA04BA84}" presName="compNode" presStyleCnt="0"/>
      <dgm:spPr/>
    </dgm:pt>
    <dgm:pt modelId="{C6F90717-CAE4-446E-90BF-6BEDE0EB615D}" type="pres">
      <dgm:prSet presAssocID="{A5D004D6-ED62-4334-AC05-69F2FA04BA84}" presName="bgRect" presStyleLbl="bgShp" presStyleIdx="2" presStyleCnt="3"/>
      <dgm:spPr/>
    </dgm:pt>
    <dgm:pt modelId="{ED718F1F-E414-4A20-9C02-70A394588E3C}" type="pres">
      <dgm:prSet presAssocID="{A5D004D6-ED62-4334-AC05-69F2FA04BA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B4CDE4F-A72B-45DE-82BE-73FA27C410BB}" type="pres">
      <dgm:prSet presAssocID="{A5D004D6-ED62-4334-AC05-69F2FA04BA84}" presName="spaceRect" presStyleCnt="0"/>
      <dgm:spPr/>
    </dgm:pt>
    <dgm:pt modelId="{0845CCF3-36A0-4BD3-8590-866A95EB1294}" type="pres">
      <dgm:prSet presAssocID="{A5D004D6-ED62-4334-AC05-69F2FA04BA8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1EEFF14-165F-454E-824A-5052E308D4D8}" srcId="{93E9C423-0AF6-4F5C-8624-7D8716A94EC1}" destId="{8CE43373-3669-49A5-AE41-728F46D07602}" srcOrd="0" destOrd="0" parTransId="{4B0BB71A-C237-4E87-8A7B-78DA067E3859}" sibTransId="{5C90FD19-F68B-4450-AC6C-4BCDC913937C}"/>
    <dgm:cxn modelId="{490E0C27-A874-44C7-872D-6A3E4643E3F2}" type="presOf" srcId="{8CE43373-3669-49A5-AE41-728F46D07602}" destId="{8D00086E-1EF6-4364-975D-CE6DEB8C1DEB}" srcOrd="0" destOrd="0" presId="urn:microsoft.com/office/officeart/2018/2/layout/IconVerticalSolidList"/>
    <dgm:cxn modelId="{AA5B145D-0349-49BE-9390-D64565114E29}" srcId="{93E9C423-0AF6-4F5C-8624-7D8716A94EC1}" destId="{0A5E0E6A-8DB7-46D0-999B-2DCF77BCB2EC}" srcOrd="1" destOrd="0" parTransId="{67174AD2-F181-42C7-B5CC-08DA1AA84EAF}" sibTransId="{0708A324-39A3-45DC-A719-38AE042F7A03}"/>
    <dgm:cxn modelId="{5A0C4C72-87DE-41A0-8330-91A4292D1AFD}" type="presOf" srcId="{A5D004D6-ED62-4334-AC05-69F2FA04BA84}" destId="{0845CCF3-36A0-4BD3-8590-866A95EB1294}" srcOrd="0" destOrd="0" presId="urn:microsoft.com/office/officeart/2018/2/layout/IconVerticalSolidList"/>
    <dgm:cxn modelId="{716E4A93-B3CB-419D-A239-D6DEEE7A8896}" type="presOf" srcId="{93E9C423-0AF6-4F5C-8624-7D8716A94EC1}" destId="{FC471302-FD37-46DE-BC1D-80D8AA1D5901}" srcOrd="0" destOrd="0" presId="urn:microsoft.com/office/officeart/2018/2/layout/IconVerticalSolidList"/>
    <dgm:cxn modelId="{28E2C198-6476-4F0D-A30C-BAD4727451A0}" srcId="{93E9C423-0AF6-4F5C-8624-7D8716A94EC1}" destId="{A5D004D6-ED62-4334-AC05-69F2FA04BA84}" srcOrd="2" destOrd="0" parTransId="{F623370B-0708-4791-A635-248359AB425F}" sibTransId="{BA1AA5A6-8D4D-40B7-9FA8-D523B0E0A4DB}"/>
    <dgm:cxn modelId="{05DE16D4-21AA-4E60-A3AC-5A2B4C6305E9}" type="presOf" srcId="{0A5E0E6A-8DB7-46D0-999B-2DCF77BCB2EC}" destId="{E63C65FA-5CB9-4A46-81B4-98A385247ED1}" srcOrd="0" destOrd="0" presId="urn:microsoft.com/office/officeart/2018/2/layout/IconVerticalSolidList"/>
    <dgm:cxn modelId="{0EDAE833-3F4E-4F30-BFFF-632D7816BF01}" type="presParOf" srcId="{FC471302-FD37-46DE-BC1D-80D8AA1D5901}" destId="{3E45F04F-B96B-4A0F-B46C-FA64F2EA87F8}" srcOrd="0" destOrd="0" presId="urn:microsoft.com/office/officeart/2018/2/layout/IconVerticalSolidList"/>
    <dgm:cxn modelId="{4CABCD1E-B5B9-43B0-A695-625A54E4645E}" type="presParOf" srcId="{3E45F04F-B96B-4A0F-B46C-FA64F2EA87F8}" destId="{E31FC1A4-2C6A-418C-B870-D2009EFD0312}" srcOrd="0" destOrd="0" presId="urn:microsoft.com/office/officeart/2018/2/layout/IconVerticalSolidList"/>
    <dgm:cxn modelId="{FD145FF7-5641-411D-9B72-4675109A9396}" type="presParOf" srcId="{3E45F04F-B96B-4A0F-B46C-FA64F2EA87F8}" destId="{016A7B35-5B2C-4BEA-B936-FB06DCC7BE7F}" srcOrd="1" destOrd="0" presId="urn:microsoft.com/office/officeart/2018/2/layout/IconVerticalSolidList"/>
    <dgm:cxn modelId="{B1FD2A29-155C-4114-83CD-EC45E205217D}" type="presParOf" srcId="{3E45F04F-B96B-4A0F-B46C-FA64F2EA87F8}" destId="{C0A1C0E7-01F7-4F0F-BE84-8D4EDE9BD576}" srcOrd="2" destOrd="0" presId="urn:microsoft.com/office/officeart/2018/2/layout/IconVerticalSolidList"/>
    <dgm:cxn modelId="{FAC34672-9534-4B07-801D-35092CB587FE}" type="presParOf" srcId="{3E45F04F-B96B-4A0F-B46C-FA64F2EA87F8}" destId="{8D00086E-1EF6-4364-975D-CE6DEB8C1DEB}" srcOrd="3" destOrd="0" presId="urn:microsoft.com/office/officeart/2018/2/layout/IconVerticalSolidList"/>
    <dgm:cxn modelId="{508CDD44-4E38-4B20-9D64-E331289A6ECD}" type="presParOf" srcId="{FC471302-FD37-46DE-BC1D-80D8AA1D5901}" destId="{6CA08D66-1283-4778-B82D-59C398F8FEC6}" srcOrd="1" destOrd="0" presId="urn:microsoft.com/office/officeart/2018/2/layout/IconVerticalSolidList"/>
    <dgm:cxn modelId="{FE48C628-56C1-43F0-870B-A635DE090C4F}" type="presParOf" srcId="{FC471302-FD37-46DE-BC1D-80D8AA1D5901}" destId="{072D8C73-6C63-4F2C-AAF4-07249BDB062B}" srcOrd="2" destOrd="0" presId="urn:microsoft.com/office/officeart/2018/2/layout/IconVerticalSolidList"/>
    <dgm:cxn modelId="{0E3459D0-EFB2-4057-B802-E25E876C75C1}" type="presParOf" srcId="{072D8C73-6C63-4F2C-AAF4-07249BDB062B}" destId="{5F6BED14-F02E-48BC-8D2E-0B14BF4DF85B}" srcOrd="0" destOrd="0" presId="urn:microsoft.com/office/officeart/2018/2/layout/IconVerticalSolidList"/>
    <dgm:cxn modelId="{233FB597-9E3D-4C90-A5D4-00EE4526D642}" type="presParOf" srcId="{072D8C73-6C63-4F2C-AAF4-07249BDB062B}" destId="{0FD6117E-F715-4D65-B4B2-5CDC1E86F469}" srcOrd="1" destOrd="0" presId="urn:microsoft.com/office/officeart/2018/2/layout/IconVerticalSolidList"/>
    <dgm:cxn modelId="{FD54F0C3-FC27-4F94-A8A6-E6BBFCB26B5C}" type="presParOf" srcId="{072D8C73-6C63-4F2C-AAF4-07249BDB062B}" destId="{BD90C6CB-4EDD-4320-885B-2D052D2BFACD}" srcOrd="2" destOrd="0" presId="urn:microsoft.com/office/officeart/2018/2/layout/IconVerticalSolidList"/>
    <dgm:cxn modelId="{7257383A-4B9B-4D79-BC2A-0FB7973FA55F}" type="presParOf" srcId="{072D8C73-6C63-4F2C-AAF4-07249BDB062B}" destId="{E63C65FA-5CB9-4A46-81B4-98A385247ED1}" srcOrd="3" destOrd="0" presId="urn:microsoft.com/office/officeart/2018/2/layout/IconVerticalSolidList"/>
    <dgm:cxn modelId="{C7EB7FBD-0CEC-4917-ACD1-92369948B61B}" type="presParOf" srcId="{FC471302-FD37-46DE-BC1D-80D8AA1D5901}" destId="{328D99FC-0ACF-45AA-8199-21FA21D33452}" srcOrd="3" destOrd="0" presId="urn:microsoft.com/office/officeart/2018/2/layout/IconVerticalSolidList"/>
    <dgm:cxn modelId="{279089B3-D235-42B7-AD68-5044BAAE22DC}" type="presParOf" srcId="{FC471302-FD37-46DE-BC1D-80D8AA1D5901}" destId="{974449FD-7271-4B1C-9783-E06D2B67C9F8}" srcOrd="4" destOrd="0" presId="urn:microsoft.com/office/officeart/2018/2/layout/IconVerticalSolidList"/>
    <dgm:cxn modelId="{6D39A882-E1F4-4D62-BF3A-3C14E5361408}" type="presParOf" srcId="{974449FD-7271-4B1C-9783-E06D2B67C9F8}" destId="{C6F90717-CAE4-446E-90BF-6BEDE0EB615D}" srcOrd="0" destOrd="0" presId="urn:microsoft.com/office/officeart/2018/2/layout/IconVerticalSolidList"/>
    <dgm:cxn modelId="{1A71A3BA-4880-40C5-AA2D-68347E797BDD}" type="presParOf" srcId="{974449FD-7271-4B1C-9783-E06D2B67C9F8}" destId="{ED718F1F-E414-4A20-9C02-70A394588E3C}" srcOrd="1" destOrd="0" presId="urn:microsoft.com/office/officeart/2018/2/layout/IconVerticalSolidList"/>
    <dgm:cxn modelId="{E1F1A031-9501-46F4-83BE-17DB380A860C}" type="presParOf" srcId="{974449FD-7271-4B1C-9783-E06D2B67C9F8}" destId="{CB4CDE4F-A72B-45DE-82BE-73FA27C410BB}" srcOrd="2" destOrd="0" presId="urn:microsoft.com/office/officeart/2018/2/layout/IconVerticalSolidList"/>
    <dgm:cxn modelId="{E389FF99-C401-4B23-8C7C-5392D550BDBE}" type="presParOf" srcId="{974449FD-7271-4B1C-9783-E06D2B67C9F8}" destId="{0845CCF3-36A0-4BD3-8590-866A95EB12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CFA361-AD89-420D-A808-64FAF525ED9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3E57B20-1963-4975-B849-F9DACA0ADC5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Who is you target audience?</a:t>
          </a:r>
        </a:p>
      </dgm:t>
    </dgm:pt>
    <dgm:pt modelId="{604011FC-BD6C-498E-AEDB-A0A8C4E39B40}" type="parTrans" cxnId="{7AD881A9-EBD0-4F13-B478-47061A267259}">
      <dgm:prSet/>
      <dgm:spPr/>
      <dgm:t>
        <a:bodyPr/>
        <a:lstStyle/>
        <a:p>
          <a:endParaRPr lang="en-US"/>
        </a:p>
      </dgm:t>
    </dgm:pt>
    <dgm:pt modelId="{46076DCA-1DAE-4ECD-8236-65A7F85926F0}" type="sibTrans" cxnId="{7AD881A9-EBD0-4F13-B478-47061A267259}">
      <dgm:prSet/>
      <dgm:spPr/>
      <dgm:t>
        <a:bodyPr/>
        <a:lstStyle/>
        <a:p>
          <a:endParaRPr lang="en-US"/>
        </a:p>
      </dgm:t>
    </dgm:pt>
    <dgm:pt modelId="{A51FF8E8-0C4F-4CCC-A5E8-E087E09D132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-  What do they actual know?. </a:t>
          </a:r>
        </a:p>
        <a:p>
          <a:pPr>
            <a:lnSpc>
              <a:spcPct val="100000"/>
            </a:lnSpc>
            <a:defRPr b="1"/>
          </a:pPr>
          <a:r>
            <a:rPr lang="en-US" dirty="0"/>
            <a:t>- How much detail to include/exclude?</a:t>
          </a:r>
        </a:p>
      </dgm:t>
    </dgm:pt>
    <dgm:pt modelId="{31BF53B4-90AA-463E-8EE6-8829720ECAD1}" type="parTrans" cxnId="{1F362C4A-21A0-46E0-9600-68E82C722038}">
      <dgm:prSet/>
      <dgm:spPr/>
      <dgm:t>
        <a:bodyPr/>
        <a:lstStyle/>
        <a:p>
          <a:endParaRPr lang="en-US"/>
        </a:p>
      </dgm:t>
    </dgm:pt>
    <dgm:pt modelId="{8A1E1119-2B2E-4FDF-B917-D1E0443B3A5A}" type="sibTrans" cxnId="{1F362C4A-21A0-46E0-9600-68E82C722038}">
      <dgm:prSet/>
      <dgm:spPr/>
      <dgm:t>
        <a:bodyPr/>
        <a:lstStyle/>
        <a:p>
          <a:endParaRPr lang="en-US"/>
        </a:p>
      </dgm:t>
    </dgm:pt>
    <dgm:pt modelId="{E9027328-0ED2-47DF-9C98-D1F007E20D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1" dirty="0"/>
            <a:t>- Where will they view the dashboard?</a:t>
          </a:r>
        </a:p>
      </dgm:t>
    </dgm:pt>
    <dgm:pt modelId="{8F4F0DBC-32D8-4836-BC34-DB2805437E60}" type="parTrans" cxnId="{9F7847E8-B381-4620-B581-75192D48AB12}">
      <dgm:prSet/>
      <dgm:spPr/>
      <dgm:t>
        <a:bodyPr/>
        <a:lstStyle/>
        <a:p>
          <a:endParaRPr lang="en-US"/>
        </a:p>
      </dgm:t>
    </dgm:pt>
    <dgm:pt modelId="{97514124-49C7-4DF3-BDA4-DB513C0FAA06}" type="sibTrans" cxnId="{9F7847E8-B381-4620-B581-75192D48AB12}">
      <dgm:prSet/>
      <dgm:spPr/>
      <dgm:t>
        <a:bodyPr/>
        <a:lstStyle/>
        <a:p>
          <a:endParaRPr lang="en-US"/>
        </a:p>
      </dgm:t>
    </dgm:pt>
    <dgm:pt modelId="{D045C6C1-E5EF-48C5-81C7-5AFD8252650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- Is it a Large screen, small screen, mobile device.?</a:t>
          </a:r>
        </a:p>
      </dgm:t>
    </dgm:pt>
    <dgm:pt modelId="{684A185C-7638-46C2-BC49-FCE372C536EF}" type="parTrans" cxnId="{C0730D70-ECEE-42E6-929D-95C8B827DAC9}">
      <dgm:prSet/>
      <dgm:spPr/>
      <dgm:t>
        <a:bodyPr/>
        <a:lstStyle/>
        <a:p>
          <a:endParaRPr lang="en-US"/>
        </a:p>
      </dgm:t>
    </dgm:pt>
    <dgm:pt modelId="{404E33E4-9926-4E78-A904-748CF0D75617}" type="sibTrans" cxnId="{C0730D70-ECEE-42E6-929D-95C8B827DAC9}">
      <dgm:prSet/>
      <dgm:spPr/>
      <dgm:t>
        <a:bodyPr/>
        <a:lstStyle/>
        <a:p>
          <a:endParaRPr lang="en-US"/>
        </a:p>
      </dgm:t>
    </dgm:pt>
    <dgm:pt modelId="{1C3F4204-2A93-4642-8367-C172EE66F4D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 dirty="0"/>
            <a:t>-</a:t>
          </a:r>
          <a:r>
            <a:rPr lang="en-US" sz="1400" b="1" dirty="0"/>
            <a:t>Why are you building it?</a:t>
          </a:r>
        </a:p>
      </dgm:t>
    </dgm:pt>
    <dgm:pt modelId="{280B6107-FB19-4923-98F6-471F0BB2B8E3}" type="parTrans" cxnId="{705748CC-B916-4A24-8EA8-96F9E77C7299}">
      <dgm:prSet/>
      <dgm:spPr/>
      <dgm:t>
        <a:bodyPr/>
        <a:lstStyle/>
        <a:p>
          <a:endParaRPr lang="en-US"/>
        </a:p>
      </dgm:t>
    </dgm:pt>
    <dgm:pt modelId="{E6D66E03-987F-413D-9F84-3CF172FFFFC3}" type="sibTrans" cxnId="{705748CC-B916-4A24-8EA8-96F9E77C7299}">
      <dgm:prSet/>
      <dgm:spPr/>
      <dgm:t>
        <a:bodyPr/>
        <a:lstStyle/>
        <a:p>
          <a:endParaRPr lang="en-US"/>
        </a:p>
      </dgm:t>
    </dgm:pt>
    <dgm:pt modelId="{76E4CBAC-E9E8-4DE6-BC35-234E50FB8FB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- Purpose, too much informative, discover, KPI. What to include?</a:t>
          </a:r>
        </a:p>
      </dgm:t>
    </dgm:pt>
    <dgm:pt modelId="{B0C594ED-2603-40C6-AF98-8B09E5A38003}" type="parTrans" cxnId="{22023CDC-6F4B-410F-BF49-3D171E9B48FA}">
      <dgm:prSet/>
      <dgm:spPr/>
      <dgm:t>
        <a:bodyPr/>
        <a:lstStyle/>
        <a:p>
          <a:endParaRPr lang="en-US"/>
        </a:p>
      </dgm:t>
    </dgm:pt>
    <dgm:pt modelId="{957C4D6F-E7E1-45D9-AC2E-A851CB48BAE6}" type="sibTrans" cxnId="{22023CDC-6F4B-410F-BF49-3D171E9B48FA}">
      <dgm:prSet/>
      <dgm:spPr/>
      <dgm:t>
        <a:bodyPr/>
        <a:lstStyle/>
        <a:p>
          <a:endParaRPr lang="en-US"/>
        </a:p>
      </dgm:t>
    </dgm:pt>
    <dgm:pt modelId="{EA685CB4-4CC6-49DD-BA97-A80C72645829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 dirty="0"/>
        </a:p>
      </dgm:t>
    </dgm:pt>
    <dgm:pt modelId="{F0B00DE7-746B-4284-B928-813792BCDF5C}" type="sibTrans" cxnId="{063C41AF-2B54-4FF8-8FDC-C0E1FDA7DA02}">
      <dgm:prSet/>
      <dgm:spPr/>
      <dgm:t>
        <a:bodyPr/>
        <a:lstStyle/>
        <a:p>
          <a:endParaRPr lang="en-US"/>
        </a:p>
      </dgm:t>
    </dgm:pt>
    <dgm:pt modelId="{CB65CCF6-05E5-42E7-B67E-B4F930B876E6}" type="parTrans" cxnId="{063C41AF-2B54-4FF8-8FDC-C0E1FDA7DA02}">
      <dgm:prSet/>
      <dgm:spPr/>
      <dgm:t>
        <a:bodyPr/>
        <a:lstStyle/>
        <a:p>
          <a:endParaRPr lang="en-US"/>
        </a:p>
      </dgm:t>
    </dgm:pt>
    <dgm:pt modelId="{37962294-B8D6-44E2-AD5D-DC29B0300A72}" type="pres">
      <dgm:prSet presAssocID="{7DCFA361-AD89-420D-A808-64FAF525ED97}" presName="root" presStyleCnt="0">
        <dgm:presLayoutVars>
          <dgm:dir/>
          <dgm:resizeHandles val="exact"/>
        </dgm:presLayoutVars>
      </dgm:prSet>
      <dgm:spPr/>
    </dgm:pt>
    <dgm:pt modelId="{34B94F1E-C312-4C99-824C-A144E96E5359}" type="pres">
      <dgm:prSet presAssocID="{C3E57B20-1963-4975-B849-F9DACA0ADC5B}" presName="compNode" presStyleCnt="0"/>
      <dgm:spPr/>
    </dgm:pt>
    <dgm:pt modelId="{F43D108A-A955-44CE-826D-99D0B1C5F643}" type="pres">
      <dgm:prSet presAssocID="{C3E57B20-1963-4975-B849-F9DACA0ADC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ACC6AF2B-40EA-4778-8CDE-1EF57DEF6502}" type="pres">
      <dgm:prSet presAssocID="{C3E57B20-1963-4975-B849-F9DACA0ADC5B}" presName="iconSpace" presStyleCnt="0"/>
      <dgm:spPr/>
    </dgm:pt>
    <dgm:pt modelId="{49B77F45-23B2-4D5F-A8B5-7AD5D1EC476F}" type="pres">
      <dgm:prSet presAssocID="{C3E57B20-1963-4975-B849-F9DACA0ADC5B}" presName="parTx" presStyleLbl="revTx" presStyleIdx="0" presStyleCnt="10">
        <dgm:presLayoutVars>
          <dgm:chMax val="0"/>
          <dgm:chPref val="0"/>
        </dgm:presLayoutVars>
      </dgm:prSet>
      <dgm:spPr/>
    </dgm:pt>
    <dgm:pt modelId="{9A0587CD-AE74-4843-93B5-194438F834C2}" type="pres">
      <dgm:prSet presAssocID="{C3E57B20-1963-4975-B849-F9DACA0ADC5B}" presName="txSpace" presStyleCnt="0"/>
      <dgm:spPr/>
    </dgm:pt>
    <dgm:pt modelId="{A7C77CDF-2323-4633-B762-80158458D607}" type="pres">
      <dgm:prSet presAssocID="{C3E57B20-1963-4975-B849-F9DACA0ADC5B}" presName="desTx" presStyleLbl="revTx" presStyleIdx="1" presStyleCnt="10">
        <dgm:presLayoutVars/>
      </dgm:prSet>
      <dgm:spPr/>
    </dgm:pt>
    <dgm:pt modelId="{AD911403-50B8-4A07-891A-184FE968F206}" type="pres">
      <dgm:prSet presAssocID="{46076DCA-1DAE-4ECD-8236-65A7F85926F0}" presName="sibTrans" presStyleCnt="0"/>
      <dgm:spPr/>
    </dgm:pt>
    <dgm:pt modelId="{505996A3-98DB-40D0-813B-5A4182F043BA}" type="pres">
      <dgm:prSet presAssocID="{A51FF8E8-0C4F-4CCC-A5E8-E087E09D1320}" presName="compNode" presStyleCnt="0"/>
      <dgm:spPr/>
    </dgm:pt>
    <dgm:pt modelId="{86BC5517-6CA5-4A9F-BC09-C1E145F4079A}" type="pres">
      <dgm:prSet presAssocID="{A51FF8E8-0C4F-4CCC-A5E8-E087E09D13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D2F6DE6-638A-4E7B-B755-2E89D9441289}" type="pres">
      <dgm:prSet presAssocID="{A51FF8E8-0C4F-4CCC-A5E8-E087E09D1320}" presName="iconSpace" presStyleCnt="0"/>
      <dgm:spPr/>
    </dgm:pt>
    <dgm:pt modelId="{4DB22974-C414-4D3C-9CF7-AA1488A87AA9}" type="pres">
      <dgm:prSet presAssocID="{A51FF8E8-0C4F-4CCC-A5E8-E087E09D1320}" presName="parTx" presStyleLbl="revTx" presStyleIdx="2" presStyleCnt="10" custScaleX="170918">
        <dgm:presLayoutVars>
          <dgm:chMax val="0"/>
          <dgm:chPref val="0"/>
        </dgm:presLayoutVars>
      </dgm:prSet>
      <dgm:spPr/>
    </dgm:pt>
    <dgm:pt modelId="{2192011C-0D97-4F1E-9BD2-E684EC76D4F2}" type="pres">
      <dgm:prSet presAssocID="{A51FF8E8-0C4F-4CCC-A5E8-E087E09D1320}" presName="txSpace" presStyleCnt="0"/>
      <dgm:spPr/>
    </dgm:pt>
    <dgm:pt modelId="{4D89BED5-3002-4B6D-ABF0-805DE0CFC18F}" type="pres">
      <dgm:prSet presAssocID="{A51FF8E8-0C4F-4CCC-A5E8-E087E09D1320}" presName="desTx" presStyleLbl="revTx" presStyleIdx="3" presStyleCnt="10" custFlipHor="1" custScaleX="203970" custLinFactX="95396" custLinFactY="-127446" custLinFactNeighborX="100000" custLinFactNeighborY="-200000">
        <dgm:presLayoutVars/>
      </dgm:prSet>
      <dgm:spPr/>
    </dgm:pt>
    <dgm:pt modelId="{5E530328-B46C-4B22-8FAC-610D570D63C8}" type="pres">
      <dgm:prSet presAssocID="{8A1E1119-2B2E-4FDF-B917-D1E0443B3A5A}" presName="sibTrans" presStyleCnt="0"/>
      <dgm:spPr/>
    </dgm:pt>
    <dgm:pt modelId="{528BF342-E2AA-4CFA-864B-C36EB45D0534}" type="pres">
      <dgm:prSet presAssocID="{D045C6C1-E5EF-48C5-81C7-5AFD82526502}" presName="compNode" presStyleCnt="0"/>
      <dgm:spPr/>
    </dgm:pt>
    <dgm:pt modelId="{4CA873BB-FE37-4D15-989B-C3C4F477AB95}" type="pres">
      <dgm:prSet presAssocID="{D045C6C1-E5EF-48C5-81C7-5AFD8252650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0CB13495-1F95-4E6A-94B9-B0CD99C76DBA}" type="pres">
      <dgm:prSet presAssocID="{D045C6C1-E5EF-48C5-81C7-5AFD82526502}" presName="iconSpace" presStyleCnt="0"/>
      <dgm:spPr/>
    </dgm:pt>
    <dgm:pt modelId="{86A9BB52-D965-4C20-868B-FA0B8BEC3952}" type="pres">
      <dgm:prSet presAssocID="{D045C6C1-E5EF-48C5-81C7-5AFD82526502}" presName="parTx" presStyleLbl="revTx" presStyleIdx="4" presStyleCnt="10" custScaleX="172427" custScaleY="98831" custLinFactNeighborX="-24068" custLinFactNeighborY="39951">
        <dgm:presLayoutVars>
          <dgm:chMax val="0"/>
          <dgm:chPref val="0"/>
        </dgm:presLayoutVars>
      </dgm:prSet>
      <dgm:spPr/>
    </dgm:pt>
    <dgm:pt modelId="{D1BA31E9-67B0-4E3D-93FD-C2D36C256320}" type="pres">
      <dgm:prSet presAssocID="{D045C6C1-E5EF-48C5-81C7-5AFD82526502}" presName="txSpace" presStyleCnt="0"/>
      <dgm:spPr/>
    </dgm:pt>
    <dgm:pt modelId="{041E05FF-203B-4D5D-83DE-1FA9C4EAC8A9}" type="pres">
      <dgm:prSet presAssocID="{D045C6C1-E5EF-48C5-81C7-5AFD82526502}" presName="desTx" presStyleLbl="revTx" presStyleIdx="5" presStyleCnt="10" custScaleX="160716" custLinFactX="73093" custLinFactY="-127690" custLinFactNeighborX="100000" custLinFactNeighborY="-200000">
        <dgm:presLayoutVars/>
      </dgm:prSet>
      <dgm:spPr/>
    </dgm:pt>
    <dgm:pt modelId="{95930B94-7EE3-430A-A36F-B597F38E5B10}" type="pres">
      <dgm:prSet presAssocID="{404E33E4-9926-4E78-A904-748CF0D75617}" presName="sibTrans" presStyleCnt="0"/>
      <dgm:spPr/>
    </dgm:pt>
    <dgm:pt modelId="{62043AA4-681A-484A-9B38-DF5B434EC526}" type="pres">
      <dgm:prSet presAssocID="{76E4CBAC-E9E8-4DE6-BC35-234E50FB8FB6}" presName="compNode" presStyleCnt="0"/>
      <dgm:spPr/>
    </dgm:pt>
    <dgm:pt modelId="{7DA132B3-B4F6-4ED2-90C7-F43A32C295F8}" type="pres">
      <dgm:prSet presAssocID="{76E4CBAC-E9E8-4DE6-BC35-234E50FB8FB6}" presName="iconRect" presStyleLbl="node1" presStyleIdx="3" presStyleCnt="5" custLinFactX="21741" custLinFactNeighborX="100000" custLinFactNeighborY="2469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8DF9367-7F73-4AAF-9D9C-64020D2598A3}" type="pres">
      <dgm:prSet presAssocID="{76E4CBAC-E9E8-4DE6-BC35-234E50FB8FB6}" presName="iconSpace" presStyleCnt="0"/>
      <dgm:spPr/>
    </dgm:pt>
    <dgm:pt modelId="{87A85D8E-7876-4FE3-99D4-DA0929572641}" type="pres">
      <dgm:prSet presAssocID="{76E4CBAC-E9E8-4DE6-BC35-234E50FB8FB6}" presName="parTx" presStyleLbl="revTx" presStyleIdx="6" presStyleCnt="10" custLinFactNeighborX="-8128" custLinFactNeighborY="38793">
        <dgm:presLayoutVars>
          <dgm:chMax val="0"/>
          <dgm:chPref val="0"/>
        </dgm:presLayoutVars>
      </dgm:prSet>
      <dgm:spPr/>
    </dgm:pt>
    <dgm:pt modelId="{52DA6729-F22F-435F-846B-8F2ECC91D88A}" type="pres">
      <dgm:prSet presAssocID="{76E4CBAC-E9E8-4DE6-BC35-234E50FB8FB6}" presName="txSpace" presStyleCnt="0"/>
      <dgm:spPr/>
    </dgm:pt>
    <dgm:pt modelId="{FB608C62-2FC2-4ACF-9AFB-D2C3503F5348}" type="pres">
      <dgm:prSet presAssocID="{76E4CBAC-E9E8-4DE6-BC35-234E50FB8FB6}" presName="desTx" presStyleLbl="revTx" presStyleIdx="7" presStyleCnt="10" custScaleY="160517" custLinFactX="31072" custLinFactY="14717" custLinFactNeighborX="100000" custLinFactNeighborY="100000">
        <dgm:presLayoutVars/>
      </dgm:prSet>
      <dgm:spPr/>
    </dgm:pt>
    <dgm:pt modelId="{CB3C0B2E-CE57-43E5-B519-25435C35A45D}" type="pres">
      <dgm:prSet presAssocID="{957C4D6F-E7E1-45D9-AC2E-A851CB48BAE6}" presName="sibTrans" presStyleCnt="0"/>
      <dgm:spPr/>
    </dgm:pt>
    <dgm:pt modelId="{9E611180-600D-444F-ADA9-ADA75961DCE8}" type="pres">
      <dgm:prSet presAssocID="{EA685CB4-4CC6-49DD-BA97-A80C72645829}" presName="compNode" presStyleCnt="0"/>
      <dgm:spPr/>
    </dgm:pt>
    <dgm:pt modelId="{A97D4486-D0AB-4D0E-A06D-76024EDCBD10}" type="pres">
      <dgm:prSet presAssocID="{EA685CB4-4CC6-49DD-BA97-A80C72645829}" presName="iconRect" presStyleLbl="node1" presStyleIdx="4" presStyleCnt="5" custAng="0" custLinFactX="220953" custLinFactY="-400000" custLinFactNeighborX="300000" custLinFactNeighborY="-449134"/>
      <dgm:spPr>
        <a:ln>
          <a:noFill/>
        </a:ln>
      </dgm:spPr>
    </dgm:pt>
    <dgm:pt modelId="{6626BB3F-BD7E-4CF8-B3A0-6619D6C945BF}" type="pres">
      <dgm:prSet presAssocID="{EA685CB4-4CC6-49DD-BA97-A80C72645829}" presName="iconSpace" presStyleCnt="0"/>
      <dgm:spPr/>
    </dgm:pt>
    <dgm:pt modelId="{18D0ADE7-839D-4F9D-A541-D0F7E77B98A8}" type="pres">
      <dgm:prSet presAssocID="{EA685CB4-4CC6-49DD-BA97-A80C72645829}" presName="parTx" presStyleLbl="revTx" presStyleIdx="8" presStyleCnt="10">
        <dgm:presLayoutVars>
          <dgm:chMax val="0"/>
          <dgm:chPref val="0"/>
        </dgm:presLayoutVars>
      </dgm:prSet>
      <dgm:spPr/>
    </dgm:pt>
    <dgm:pt modelId="{4304419C-EB24-4335-874A-5277BC624CEE}" type="pres">
      <dgm:prSet presAssocID="{EA685CB4-4CC6-49DD-BA97-A80C72645829}" presName="txSpace" presStyleCnt="0"/>
      <dgm:spPr/>
    </dgm:pt>
    <dgm:pt modelId="{04E81067-1FC5-442A-92C6-16F0815E803A}" type="pres">
      <dgm:prSet presAssocID="{EA685CB4-4CC6-49DD-BA97-A80C72645829}" presName="desTx" presStyleLbl="revTx" presStyleIdx="9" presStyleCnt="10">
        <dgm:presLayoutVars/>
      </dgm:prSet>
      <dgm:spPr/>
    </dgm:pt>
  </dgm:ptLst>
  <dgm:cxnLst>
    <dgm:cxn modelId="{E6E2A60E-E504-4D95-80B7-36E9BFAE9333}" type="presOf" srcId="{A51FF8E8-0C4F-4CCC-A5E8-E087E09D1320}" destId="{4DB22974-C414-4D3C-9CF7-AA1488A87AA9}" srcOrd="0" destOrd="0" presId="urn:microsoft.com/office/officeart/2018/2/layout/IconLabelDescriptionList"/>
    <dgm:cxn modelId="{1F362C4A-21A0-46E0-9600-68E82C722038}" srcId="{7DCFA361-AD89-420D-A808-64FAF525ED97}" destId="{A51FF8E8-0C4F-4CCC-A5E8-E087E09D1320}" srcOrd="1" destOrd="0" parTransId="{31BF53B4-90AA-463E-8EE6-8829720ECAD1}" sibTransId="{8A1E1119-2B2E-4FDF-B917-D1E0443B3A5A}"/>
    <dgm:cxn modelId="{D470D84A-6102-40A4-AEC9-895EEF7D5CB2}" type="presOf" srcId="{7DCFA361-AD89-420D-A808-64FAF525ED97}" destId="{37962294-B8D6-44E2-AD5D-DC29B0300A72}" srcOrd="0" destOrd="0" presId="urn:microsoft.com/office/officeart/2018/2/layout/IconLabelDescriptionList"/>
    <dgm:cxn modelId="{C0730D70-ECEE-42E6-929D-95C8B827DAC9}" srcId="{7DCFA361-AD89-420D-A808-64FAF525ED97}" destId="{D045C6C1-E5EF-48C5-81C7-5AFD82526502}" srcOrd="2" destOrd="0" parTransId="{684A185C-7638-46C2-BC49-FCE372C536EF}" sibTransId="{404E33E4-9926-4E78-A904-748CF0D75617}"/>
    <dgm:cxn modelId="{8DA5EA53-4C36-4C44-B13D-B50F39696AF9}" type="presOf" srcId="{C3E57B20-1963-4975-B849-F9DACA0ADC5B}" destId="{49B77F45-23B2-4D5F-A8B5-7AD5D1EC476F}" srcOrd="0" destOrd="0" presId="urn:microsoft.com/office/officeart/2018/2/layout/IconLabelDescriptionList"/>
    <dgm:cxn modelId="{9CAE129E-E0B7-41C9-AA4B-051AC8EC025C}" type="presOf" srcId="{1C3F4204-2A93-4642-8367-C172EE66F4DE}" destId="{041E05FF-203B-4D5D-83DE-1FA9C4EAC8A9}" srcOrd="0" destOrd="0" presId="urn:microsoft.com/office/officeart/2018/2/layout/IconLabelDescriptionList"/>
    <dgm:cxn modelId="{7AD881A9-EBD0-4F13-B478-47061A267259}" srcId="{7DCFA361-AD89-420D-A808-64FAF525ED97}" destId="{C3E57B20-1963-4975-B849-F9DACA0ADC5B}" srcOrd="0" destOrd="0" parTransId="{604011FC-BD6C-498E-AEDB-A0A8C4E39B40}" sibTransId="{46076DCA-1DAE-4ECD-8236-65A7F85926F0}"/>
    <dgm:cxn modelId="{063C41AF-2B54-4FF8-8FDC-C0E1FDA7DA02}" srcId="{7DCFA361-AD89-420D-A808-64FAF525ED97}" destId="{EA685CB4-4CC6-49DD-BA97-A80C72645829}" srcOrd="4" destOrd="0" parTransId="{CB65CCF6-05E5-42E7-B67E-B4F930B876E6}" sibTransId="{F0B00DE7-746B-4284-B928-813792BCDF5C}"/>
    <dgm:cxn modelId="{C98EBCCA-A918-4960-A30F-310A508360E7}" type="presOf" srcId="{76E4CBAC-E9E8-4DE6-BC35-234E50FB8FB6}" destId="{87A85D8E-7876-4FE3-99D4-DA0929572641}" srcOrd="0" destOrd="0" presId="urn:microsoft.com/office/officeart/2018/2/layout/IconLabelDescriptionList"/>
    <dgm:cxn modelId="{705748CC-B916-4A24-8EA8-96F9E77C7299}" srcId="{D045C6C1-E5EF-48C5-81C7-5AFD82526502}" destId="{1C3F4204-2A93-4642-8367-C172EE66F4DE}" srcOrd="0" destOrd="0" parTransId="{280B6107-FB19-4923-98F6-471F0BB2B8E3}" sibTransId="{E6D66E03-987F-413D-9F84-3CF172FFFFC3}"/>
    <dgm:cxn modelId="{22023CDC-6F4B-410F-BF49-3D171E9B48FA}" srcId="{7DCFA361-AD89-420D-A808-64FAF525ED97}" destId="{76E4CBAC-E9E8-4DE6-BC35-234E50FB8FB6}" srcOrd="3" destOrd="0" parTransId="{B0C594ED-2603-40C6-AF98-8B09E5A38003}" sibTransId="{957C4D6F-E7E1-45D9-AC2E-A851CB48BAE6}"/>
    <dgm:cxn modelId="{E96A29DD-5D9F-41DD-A9D1-EDBD5584D356}" type="presOf" srcId="{EA685CB4-4CC6-49DD-BA97-A80C72645829}" destId="{18D0ADE7-839D-4F9D-A541-D0F7E77B98A8}" srcOrd="0" destOrd="0" presId="urn:microsoft.com/office/officeart/2018/2/layout/IconLabelDescriptionList"/>
    <dgm:cxn modelId="{14ACB0E3-ED47-4A11-A5F9-051EB902D982}" type="presOf" srcId="{D045C6C1-E5EF-48C5-81C7-5AFD82526502}" destId="{86A9BB52-D965-4C20-868B-FA0B8BEC3952}" srcOrd="0" destOrd="0" presId="urn:microsoft.com/office/officeart/2018/2/layout/IconLabelDescriptionList"/>
    <dgm:cxn modelId="{9F7847E8-B381-4620-B581-75192D48AB12}" srcId="{A51FF8E8-0C4F-4CCC-A5E8-E087E09D1320}" destId="{E9027328-0ED2-47DF-9C98-D1F007E20D77}" srcOrd="0" destOrd="0" parTransId="{8F4F0DBC-32D8-4836-BC34-DB2805437E60}" sibTransId="{97514124-49C7-4DF3-BDA4-DB513C0FAA06}"/>
    <dgm:cxn modelId="{BAECA0FA-6E60-46D7-9B14-996C1C40ED78}" type="presOf" srcId="{E9027328-0ED2-47DF-9C98-D1F007E20D77}" destId="{4D89BED5-3002-4B6D-ABF0-805DE0CFC18F}" srcOrd="0" destOrd="0" presId="urn:microsoft.com/office/officeart/2018/2/layout/IconLabelDescriptionList"/>
    <dgm:cxn modelId="{5496263D-1C69-4A2B-96CC-FB461E97FA4C}" type="presParOf" srcId="{37962294-B8D6-44E2-AD5D-DC29B0300A72}" destId="{34B94F1E-C312-4C99-824C-A144E96E5359}" srcOrd="0" destOrd="0" presId="urn:microsoft.com/office/officeart/2018/2/layout/IconLabelDescriptionList"/>
    <dgm:cxn modelId="{5ACB1421-69ED-4FB3-9996-1F69431B3F0A}" type="presParOf" srcId="{34B94F1E-C312-4C99-824C-A144E96E5359}" destId="{F43D108A-A955-44CE-826D-99D0B1C5F643}" srcOrd="0" destOrd="0" presId="urn:microsoft.com/office/officeart/2018/2/layout/IconLabelDescriptionList"/>
    <dgm:cxn modelId="{F182DE65-A14A-4443-A933-527A1DB22F97}" type="presParOf" srcId="{34B94F1E-C312-4C99-824C-A144E96E5359}" destId="{ACC6AF2B-40EA-4778-8CDE-1EF57DEF6502}" srcOrd="1" destOrd="0" presId="urn:microsoft.com/office/officeart/2018/2/layout/IconLabelDescriptionList"/>
    <dgm:cxn modelId="{4E653BF3-54A7-45C1-91D5-4606CBDE38CB}" type="presParOf" srcId="{34B94F1E-C312-4C99-824C-A144E96E5359}" destId="{49B77F45-23B2-4D5F-A8B5-7AD5D1EC476F}" srcOrd="2" destOrd="0" presId="urn:microsoft.com/office/officeart/2018/2/layout/IconLabelDescriptionList"/>
    <dgm:cxn modelId="{D325BAF7-68D6-4ED4-850E-45E8833229B8}" type="presParOf" srcId="{34B94F1E-C312-4C99-824C-A144E96E5359}" destId="{9A0587CD-AE74-4843-93B5-194438F834C2}" srcOrd="3" destOrd="0" presId="urn:microsoft.com/office/officeart/2018/2/layout/IconLabelDescriptionList"/>
    <dgm:cxn modelId="{C967DBC9-71F8-4AD8-8098-4E396B90FE32}" type="presParOf" srcId="{34B94F1E-C312-4C99-824C-A144E96E5359}" destId="{A7C77CDF-2323-4633-B762-80158458D607}" srcOrd="4" destOrd="0" presId="urn:microsoft.com/office/officeart/2018/2/layout/IconLabelDescriptionList"/>
    <dgm:cxn modelId="{AEF31C58-6810-4DA1-9702-690C42A1EFB9}" type="presParOf" srcId="{37962294-B8D6-44E2-AD5D-DC29B0300A72}" destId="{AD911403-50B8-4A07-891A-184FE968F206}" srcOrd="1" destOrd="0" presId="urn:microsoft.com/office/officeart/2018/2/layout/IconLabelDescriptionList"/>
    <dgm:cxn modelId="{BCC495E9-C265-4883-AA62-B0CD8585AB7F}" type="presParOf" srcId="{37962294-B8D6-44E2-AD5D-DC29B0300A72}" destId="{505996A3-98DB-40D0-813B-5A4182F043BA}" srcOrd="2" destOrd="0" presId="urn:microsoft.com/office/officeart/2018/2/layout/IconLabelDescriptionList"/>
    <dgm:cxn modelId="{D44FAFA4-E259-497D-9402-FCE529B0B07E}" type="presParOf" srcId="{505996A3-98DB-40D0-813B-5A4182F043BA}" destId="{86BC5517-6CA5-4A9F-BC09-C1E145F4079A}" srcOrd="0" destOrd="0" presId="urn:microsoft.com/office/officeart/2018/2/layout/IconLabelDescriptionList"/>
    <dgm:cxn modelId="{F4F0887A-2100-40F2-B4E5-D1A727E2EEFC}" type="presParOf" srcId="{505996A3-98DB-40D0-813B-5A4182F043BA}" destId="{2D2F6DE6-638A-4E7B-B755-2E89D9441289}" srcOrd="1" destOrd="0" presId="urn:microsoft.com/office/officeart/2018/2/layout/IconLabelDescriptionList"/>
    <dgm:cxn modelId="{414C0BC2-AE5C-487F-890F-EE20EF450A63}" type="presParOf" srcId="{505996A3-98DB-40D0-813B-5A4182F043BA}" destId="{4DB22974-C414-4D3C-9CF7-AA1488A87AA9}" srcOrd="2" destOrd="0" presId="urn:microsoft.com/office/officeart/2018/2/layout/IconLabelDescriptionList"/>
    <dgm:cxn modelId="{8BFFB439-31B9-4CB1-B59B-F72B4A7E4FC1}" type="presParOf" srcId="{505996A3-98DB-40D0-813B-5A4182F043BA}" destId="{2192011C-0D97-4F1E-9BD2-E684EC76D4F2}" srcOrd="3" destOrd="0" presId="urn:microsoft.com/office/officeart/2018/2/layout/IconLabelDescriptionList"/>
    <dgm:cxn modelId="{ED7C6176-058F-4F84-B2B1-1A8558382406}" type="presParOf" srcId="{505996A3-98DB-40D0-813B-5A4182F043BA}" destId="{4D89BED5-3002-4B6D-ABF0-805DE0CFC18F}" srcOrd="4" destOrd="0" presId="urn:microsoft.com/office/officeart/2018/2/layout/IconLabelDescriptionList"/>
    <dgm:cxn modelId="{B314381F-B01C-4E22-932B-C710BCAF02BF}" type="presParOf" srcId="{37962294-B8D6-44E2-AD5D-DC29B0300A72}" destId="{5E530328-B46C-4B22-8FAC-610D570D63C8}" srcOrd="3" destOrd="0" presId="urn:microsoft.com/office/officeart/2018/2/layout/IconLabelDescriptionList"/>
    <dgm:cxn modelId="{209264ED-31B7-404A-B065-7D660875EA44}" type="presParOf" srcId="{37962294-B8D6-44E2-AD5D-DC29B0300A72}" destId="{528BF342-E2AA-4CFA-864B-C36EB45D0534}" srcOrd="4" destOrd="0" presId="urn:microsoft.com/office/officeart/2018/2/layout/IconLabelDescriptionList"/>
    <dgm:cxn modelId="{8B5280A1-A758-44AA-9431-D4539B851411}" type="presParOf" srcId="{528BF342-E2AA-4CFA-864B-C36EB45D0534}" destId="{4CA873BB-FE37-4D15-989B-C3C4F477AB95}" srcOrd="0" destOrd="0" presId="urn:microsoft.com/office/officeart/2018/2/layout/IconLabelDescriptionList"/>
    <dgm:cxn modelId="{1B12234A-572D-49B7-B8A7-78DCBE9B90FD}" type="presParOf" srcId="{528BF342-E2AA-4CFA-864B-C36EB45D0534}" destId="{0CB13495-1F95-4E6A-94B9-B0CD99C76DBA}" srcOrd="1" destOrd="0" presId="urn:microsoft.com/office/officeart/2018/2/layout/IconLabelDescriptionList"/>
    <dgm:cxn modelId="{DC448FE0-4D0D-4B34-9667-82D11FA465F8}" type="presParOf" srcId="{528BF342-E2AA-4CFA-864B-C36EB45D0534}" destId="{86A9BB52-D965-4C20-868B-FA0B8BEC3952}" srcOrd="2" destOrd="0" presId="urn:microsoft.com/office/officeart/2018/2/layout/IconLabelDescriptionList"/>
    <dgm:cxn modelId="{6C9FD0D9-7F83-455D-9757-37AE45C2B6AA}" type="presParOf" srcId="{528BF342-E2AA-4CFA-864B-C36EB45D0534}" destId="{D1BA31E9-67B0-4E3D-93FD-C2D36C256320}" srcOrd="3" destOrd="0" presId="urn:microsoft.com/office/officeart/2018/2/layout/IconLabelDescriptionList"/>
    <dgm:cxn modelId="{BD0F973E-3085-4C63-BEFA-D36E2C0959AE}" type="presParOf" srcId="{528BF342-E2AA-4CFA-864B-C36EB45D0534}" destId="{041E05FF-203B-4D5D-83DE-1FA9C4EAC8A9}" srcOrd="4" destOrd="0" presId="urn:microsoft.com/office/officeart/2018/2/layout/IconLabelDescriptionList"/>
    <dgm:cxn modelId="{41F17060-24A9-4B85-9AD3-47D3707C076A}" type="presParOf" srcId="{37962294-B8D6-44E2-AD5D-DC29B0300A72}" destId="{95930B94-7EE3-430A-A36F-B597F38E5B10}" srcOrd="5" destOrd="0" presId="urn:microsoft.com/office/officeart/2018/2/layout/IconLabelDescriptionList"/>
    <dgm:cxn modelId="{E1B36E18-9D96-4645-8FC2-941D35DD3E72}" type="presParOf" srcId="{37962294-B8D6-44E2-AD5D-DC29B0300A72}" destId="{62043AA4-681A-484A-9B38-DF5B434EC526}" srcOrd="6" destOrd="0" presId="urn:microsoft.com/office/officeart/2018/2/layout/IconLabelDescriptionList"/>
    <dgm:cxn modelId="{3CE49C26-524E-45B0-9128-3FDE12BF757B}" type="presParOf" srcId="{62043AA4-681A-484A-9B38-DF5B434EC526}" destId="{7DA132B3-B4F6-4ED2-90C7-F43A32C295F8}" srcOrd="0" destOrd="0" presId="urn:microsoft.com/office/officeart/2018/2/layout/IconLabelDescriptionList"/>
    <dgm:cxn modelId="{C96D6B09-3362-4F88-BBC3-37294455F27C}" type="presParOf" srcId="{62043AA4-681A-484A-9B38-DF5B434EC526}" destId="{58DF9367-7F73-4AAF-9D9C-64020D2598A3}" srcOrd="1" destOrd="0" presId="urn:microsoft.com/office/officeart/2018/2/layout/IconLabelDescriptionList"/>
    <dgm:cxn modelId="{ABA229CB-F474-4E6E-BCB0-06045BE1E28A}" type="presParOf" srcId="{62043AA4-681A-484A-9B38-DF5B434EC526}" destId="{87A85D8E-7876-4FE3-99D4-DA0929572641}" srcOrd="2" destOrd="0" presId="urn:microsoft.com/office/officeart/2018/2/layout/IconLabelDescriptionList"/>
    <dgm:cxn modelId="{A49C6824-50B3-42C1-87C2-4ABAFBDEA781}" type="presParOf" srcId="{62043AA4-681A-484A-9B38-DF5B434EC526}" destId="{52DA6729-F22F-435F-846B-8F2ECC91D88A}" srcOrd="3" destOrd="0" presId="urn:microsoft.com/office/officeart/2018/2/layout/IconLabelDescriptionList"/>
    <dgm:cxn modelId="{6CA245EB-C8F2-4B64-A5F2-7D675760BC60}" type="presParOf" srcId="{62043AA4-681A-484A-9B38-DF5B434EC526}" destId="{FB608C62-2FC2-4ACF-9AFB-D2C3503F5348}" srcOrd="4" destOrd="0" presId="urn:microsoft.com/office/officeart/2018/2/layout/IconLabelDescriptionList"/>
    <dgm:cxn modelId="{98D0B158-7F5F-41C8-BE3A-67FF79D0628F}" type="presParOf" srcId="{37962294-B8D6-44E2-AD5D-DC29B0300A72}" destId="{CB3C0B2E-CE57-43E5-B519-25435C35A45D}" srcOrd="7" destOrd="0" presId="urn:microsoft.com/office/officeart/2018/2/layout/IconLabelDescriptionList"/>
    <dgm:cxn modelId="{50A26805-19F2-4989-AF1F-15B6C4990029}" type="presParOf" srcId="{37962294-B8D6-44E2-AD5D-DC29B0300A72}" destId="{9E611180-600D-444F-ADA9-ADA75961DCE8}" srcOrd="8" destOrd="0" presId="urn:microsoft.com/office/officeart/2018/2/layout/IconLabelDescriptionList"/>
    <dgm:cxn modelId="{78FEC45D-E533-4A42-826D-96329C4E0ECB}" type="presParOf" srcId="{9E611180-600D-444F-ADA9-ADA75961DCE8}" destId="{A97D4486-D0AB-4D0E-A06D-76024EDCBD10}" srcOrd="0" destOrd="0" presId="urn:microsoft.com/office/officeart/2018/2/layout/IconLabelDescriptionList"/>
    <dgm:cxn modelId="{0EDEE088-EF59-4954-801E-97C887287D10}" type="presParOf" srcId="{9E611180-600D-444F-ADA9-ADA75961DCE8}" destId="{6626BB3F-BD7E-4CF8-B3A0-6619D6C945BF}" srcOrd="1" destOrd="0" presId="urn:microsoft.com/office/officeart/2018/2/layout/IconLabelDescriptionList"/>
    <dgm:cxn modelId="{8BD7EC7B-D23E-47A2-AB3C-02C822110AA0}" type="presParOf" srcId="{9E611180-600D-444F-ADA9-ADA75961DCE8}" destId="{18D0ADE7-839D-4F9D-A541-D0F7E77B98A8}" srcOrd="2" destOrd="0" presId="urn:microsoft.com/office/officeart/2018/2/layout/IconLabelDescriptionList"/>
    <dgm:cxn modelId="{70D591DB-C853-43F8-BBD1-F3E48AE84F76}" type="presParOf" srcId="{9E611180-600D-444F-ADA9-ADA75961DCE8}" destId="{4304419C-EB24-4335-874A-5277BC624CEE}" srcOrd="3" destOrd="0" presId="urn:microsoft.com/office/officeart/2018/2/layout/IconLabelDescriptionList"/>
    <dgm:cxn modelId="{3D5FA641-1A85-4046-B6FB-41094CE78553}" type="presParOf" srcId="{9E611180-600D-444F-ADA9-ADA75961DCE8}" destId="{04E81067-1FC5-442A-92C6-16F0815E803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1FC1A4-2C6A-418C-B870-D2009EFD0312}">
      <dsp:nvSpPr>
        <dsp:cNvPr id="0" name=""/>
        <dsp:cNvSpPr/>
      </dsp:nvSpPr>
      <dsp:spPr>
        <a:xfrm>
          <a:off x="0" y="690"/>
          <a:ext cx="6248400" cy="16156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6A7B35-5B2C-4BEA-B936-FB06DCC7BE7F}">
      <dsp:nvSpPr>
        <dsp:cNvPr id="0" name=""/>
        <dsp:cNvSpPr/>
      </dsp:nvSpPr>
      <dsp:spPr>
        <a:xfrm>
          <a:off x="488743" y="364218"/>
          <a:ext cx="888624" cy="8886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00086E-1EF6-4364-975D-CE6DEB8C1DEB}">
      <dsp:nvSpPr>
        <dsp:cNvPr id="0" name=""/>
        <dsp:cNvSpPr/>
      </dsp:nvSpPr>
      <dsp:spPr>
        <a:xfrm>
          <a:off x="1866111" y="690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Cleaning and transformation takes time.</a:t>
          </a:r>
        </a:p>
      </dsp:txBody>
      <dsp:txXfrm>
        <a:off x="1866111" y="690"/>
        <a:ext cx="4382288" cy="1615680"/>
      </dsp:txXfrm>
    </dsp:sp>
    <dsp:sp modelId="{5F6BED14-F02E-48BC-8D2E-0B14BF4DF85B}">
      <dsp:nvSpPr>
        <dsp:cNvPr id="0" name=""/>
        <dsp:cNvSpPr/>
      </dsp:nvSpPr>
      <dsp:spPr>
        <a:xfrm>
          <a:off x="0" y="2020291"/>
          <a:ext cx="6248400" cy="16156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D6117E-F715-4D65-B4B2-5CDC1E86F469}">
      <dsp:nvSpPr>
        <dsp:cNvPr id="0" name=""/>
        <dsp:cNvSpPr/>
      </dsp:nvSpPr>
      <dsp:spPr>
        <a:xfrm>
          <a:off x="488743" y="2383819"/>
          <a:ext cx="888624" cy="8886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3C65FA-5CB9-4A46-81B4-98A385247ED1}">
      <dsp:nvSpPr>
        <dsp:cNvPr id="0" name=""/>
        <dsp:cNvSpPr/>
      </dsp:nvSpPr>
      <dsp:spPr>
        <a:xfrm>
          <a:off x="1866111" y="20202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Prep will let you to clean, simplify and pivot table so that you can integrate it to Desktop. </a:t>
          </a:r>
        </a:p>
      </dsp:txBody>
      <dsp:txXfrm>
        <a:off x="1866111" y="2020291"/>
        <a:ext cx="4382288" cy="1615680"/>
      </dsp:txXfrm>
    </dsp:sp>
    <dsp:sp modelId="{C6F90717-CAE4-446E-90BF-6BEDE0EB615D}">
      <dsp:nvSpPr>
        <dsp:cNvPr id="0" name=""/>
        <dsp:cNvSpPr/>
      </dsp:nvSpPr>
      <dsp:spPr>
        <a:xfrm>
          <a:off x="0" y="4039891"/>
          <a:ext cx="6248400" cy="16156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718F1F-E414-4A20-9C02-70A394588E3C}">
      <dsp:nvSpPr>
        <dsp:cNvPr id="0" name=""/>
        <dsp:cNvSpPr/>
      </dsp:nvSpPr>
      <dsp:spPr>
        <a:xfrm>
          <a:off x="488743" y="4403420"/>
          <a:ext cx="888624" cy="8886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45CCF3-36A0-4BD3-8590-866A95EB1294}">
      <dsp:nvSpPr>
        <dsp:cNvPr id="0" name=""/>
        <dsp:cNvSpPr/>
      </dsp:nvSpPr>
      <dsp:spPr>
        <a:xfrm>
          <a:off x="1866111" y="4039891"/>
          <a:ext cx="4382288" cy="1615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993" tIns="170993" rIns="170993" bIns="17099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does quicker, faster and efficient data cleaning process.</a:t>
          </a:r>
        </a:p>
      </dsp:txBody>
      <dsp:txXfrm>
        <a:off x="1866111" y="4039891"/>
        <a:ext cx="4382288" cy="16156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D108A-A955-44CE-826D-99D0B1C5F643}">
      <dsp:nvSpPr>
        <dsp:cNvPr id="0" name=""/>
        <dsp:cNvSpPr/>
      </dsp:nvSpPr>
      <dsp:spPr>
        <a:xfrm>
          <a:off x="6742" y="809169"/>
          <a:ext cx="273736" cy="2740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B77F45-23B2-4D5F-A8B5-7AD5D1EC476F}">
      <dsp:nvSpPr>
        <dsp:cNvPr id="0" name=""/>
        <dsp:cNvSpPr/>
      </dsp:nvSpPr>
      <dsp:spPr>
        <a:xfrm>
          <a:off x="6742" y="1175598"/>
          <a:ext cx="782103" cy="172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Who is you target audience?</a:t>
          </a:r>
        </a:p>
      </dsp:txBody>
      <dsp:txXfrm>
        <a:off x="6742" y="1175598"/>
        <a:ext cx="782103" cy="1725116"/>
      </dsp:txXfrm>
    </dsp:sp>
    <dsp:sp modelId="{A7C77CDF-2323-4633-B762-80158458D607}">
      <dsp:nvSpPr>
        <dsp:cNvPr id="0" name=""/>
        <dsp:cNvSpPr/>
      </dsp:nvSpPr>
      <dsp:spPr>
        <a:xfrm>
          <a:off x="6742" y="2943703"/>
          <a:ext cx="782103" cy="20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C5517-6CA5-4A9F-BC09-C1E145F4079A}">
      <dsp:nvSpPr>
        <dsp:cNvPr id="0" name=""/>
        <dsp:cNvSpPr/>
      </dsp:nvSpPr>
      <dsp:spPr>
        <a:xfrm>
          <a:off x="1332289" y="705368"/>
          <a:ext cx="273736" cy="2740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22974-C414-4D3C-9CF7-AA1488A87AA9}">
      <dsp:nvSpPr>
        <dsp:cNvPr id="0" name=""/>
        <dsp:cNvSpPr/>
      </dsp:nvSpPr>
      <dsp:spPr>
        <a:xfrm>
          <a:off x="1054963" y="1071798"/>
          <a:ext cx="1336754" cy="172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-  What do they actual know?.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- How much detail to include/exclude?</a:t>
          </a:r>
        </a:p>
      </dsp:txBody>
      <dsp:txXfrm>
        <a:off x="1054963" y="1071798"/>
        <a:ext cx="1336754" cy="1725116"/>
      </dsp:txXfrm>
    </dsp:sp>
    <dsp:sp modelId="{4D89BED5-3002-4B6D-ABF0-805DE0CFC18F}">
      <dsp:nvSpPr>
        <dsp:cNvPr id="0" name=""/>
        <dsp:cNvSpPr/>
      </dsp:nvSpPr>
      <dsp:spPr>
        <a:xfrm flipH="1">
          <a:off x="2453911" y="1206803"/>
          <a:ext cx="1595255" cy="435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- Where will they view the dashboard?</a:t>
          </a:r>
        </a:p>
      </dsp:txBody>
      <dsp:txXfrm>
        <a:off x="2453911" y="1206803"/>
        <a:ext cx="1595255" cy="435338"/>
      </dsp:txXfrm>
    </dsp:sp>
    <dsp:sp modelId="{4CA873BB-FE37-4D15-989B-C3C4F477AB95}">
      <dsp:nvSpPr>
        <dsp:cNvPr id="0" name=""/>
        <dsp:cNvSpPr/>
      </dsp:nvSpPr>
      <dsp:spPr>
        <a:xfrm>
          <a:off x="2941063" y="705368"/>
          <a:ext cx="273736" cy="2740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9BB52-D965-4C20-868B-FA0B8BEC3952}">
      <dsp:nvSpPr>
        <dsp:cNvPr id="0" name=""/>
        <dsp:cNvSpPr/>
      </dsp:nvSpPr>
      <dsp:spPr>
        <a:xfrm>
          <a:off x="2469600" y="1771082"/>
          <a:ext cx="1348556" cy="1704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- Is it a Large screen, small screen, mobile device.?</a:t>
          </a:r>
        </a:p>
      </dsp:txBody>
      <dsp:txXfrm>
        <a:off x="2469600" y="1771082"/>
        <a:ext cx="1348556" cy="1704950"/>
      </dsp:txXfrm>
    </dsp:sp>
    <dsp:sp modelId="{041E05FF-203B-4D5D-83DE-1FA9C4EAC8A9}">
      <dsp:nvSpPr>
        <dsp:cNvPr id="0" name=""/>
        <dsp:cNvSpPr/>
      </dsp:nvSpPr>
      <dsp:spPr>
        <a:xfrm>
          <a:off x="4057398" y="1205741"/>
          <a:ext cx="1256964" cy="4353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-</a:t>
          </a:r>
          <a:r>
            <a:rPr lang="en-US" sz="1400" b="1" kern="1200" dirty="0"/>
            <a:t>Why are you building it?</a:t>
          </a:r>
        </a:p>
      </dsp:txBody>
      <dsp:txXfrm>
        <a:off x="4057398" y="1205741"/>
        <a:ext cx="1256964" cy="435338"/>
      </dsp:txXfrm>
    </dsp:sp>
    <dsp:sp modelId="{7DA132B3-B4F6-4ED2-90C7-F43A32C295F8}">
      <dsp:nvSpPr>
        <dsp:cNvPr id="0" name=""/>
        <dsp:cNvSpPr/>
      </dsp:nvSpPr>
      <dsp:spPr>
        <a:xfrm>
          <a:off x="4476510" y="873782"/>
          <a:ext cx="273736" cy="2740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A85D8E-7876-4FE3-99D4-DA0929572641}">
      <dsp:nvSpPr>
        <dsp:cNvPr id="0" name=""/>
        <dsp:cNvSpPr/>
      </dsp:nvSpPr>
      <dsp:spPr>
        <a:xfrm>
          <a:off x="4079692" y="1841776"/>
          <a:ext cx="782103" cy="172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- Purpose, too much informative, discover, KPI. What to include?</a:t>
          </a:r>
        </a:p>
      </dsp:txBody>
      <dsp:txXfrm>
        <a:off x="4079692" y="1841776"/>
        <a:ext cx="782103" cy="1725116"/>
      </dsp:txXfrm>
    </dsp:sp>
    <dsp:sp modelId="{FB608C62-2FC2-4ACF-9AFB-D2C3503F5348}">
      <dsp:nvSpPr>
        <dsp:cNvPr id="0" name=""/>
        <dsp:cNvSpPr/>
      </dsp:nvSpPr>
      <dsp:spPr>
        <a:xfrm>
          <a:off x="5068974" y="2957664"/>
          <a:ext cx="782103" cy="323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7D4486-D0AB-4D0E-A06D-76024EDCBD10}">
      <dsp:nvSpPr>
        <dsp:cNvPr id="0" name=""/>
        <dsp:cNvSpPr/>
      </dsp:nvSpPr>
      <dsp:spPr>
        <a:xfrm>
          <a:off x="5577341" y="0"/>
          <a:ext cx="273736" cy="27400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D0ADE7-839D-4F9D-A541-D0F7E77B98A8}">
      <dsp:nvSpPr>
        <dsp:cNvPr id="0" name=""/>
        <dsp:cNvSpPr/>
      </dsp:nvSpPr>
      <dsp:spPr>
        <a:xfrm>
          <a:off x="5062232" y="1175598"/>
          <a:ext cx="782103" cy="1725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1400" kern="1200" dirty="0"/>
        </a:p>
      </dsp:txBody>
      <dsp:txXfrm>
        <a:off x="5062232" y="1175598"/>
        <a:ext cx="782103" cy="1725116"/>
      </dsp:txXfrm>
    </dsp:sp>
    <dsp:sp modelId="{04E81067-1FC5-442A-92C6-16F0815E803A}">
      <dsp:nvSpPr>
        <dsp:cNvPr id="0" name=""/>
        <dsp:cNvSpPr/>
      </dsp:nvSpPr>
      <dsp:spPr>
        <a:xfrm>
          <a:off x="5062232" y="2943703"/>
          <a:ext cx="782103" cy="201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4586-35D9-490B-82DC-00D2B4151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907B0-6600-458F-9229-768AFFB3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C84F2-21A3-4F1D-ABB2-CBC5F5EC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DFC15-E56B-40F2-B934-EDC85285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E8C2D-1B55-4FB1-8F4A-B8282EC3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0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CFE2-3BA4-44B8-8DB4-578D6E19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DEE8B-C215-4F9D-97ED-8416B2B4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A7373-C689-4016-BE7A-068AA6D0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FCF81-54C2-4DD9-80F8-4BE33879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9C497-4628-4989-8D2D-740BCB11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6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12FE3-2AEA-4DAA-81A3-6AB54FCC0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DE732-8343-49E7-B5A0-62544D578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92D1-E302-48E5-AA69-F9FB5142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2FFD-1927-4E56-B63E-0A481594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D5EF7-3CD1-4971-97E7-B1BCF07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96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54F7-7AAA-42E6-9ECD-4820BD7D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EC09-62C0-41CD-B785-27C0E112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A735-FE52-4482-8D14-4B15EADF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B7D3-B921-4A94-BA7E-7B76239D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5487-E862-49C1-A8F5-598548B8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31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6D35-812C-43A4-9436-00BAE2C7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C39E3-9990-4584-8581-C9F5B317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6FB4B-002B-4060-9814-72BB599A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79BE8-0667-4C69-B466-DDF418D7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FF6F-6E1D-43DA-B508-C939C600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6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BCB7-2C95-472D-B02D-60C6FAE1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5102-C64E-4662-B151-5F1D02460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22095-AFC4-48D4-953C-47D929F4B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990A8-357B-4095-BAA2-47A0C74E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6F4E9-B0A8-4F38-9798-51DD88D4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8D59F-17DA-4325-AC61-0E6931FC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96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D177-E217-4A33-8C61-A7C2EE69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4864-EAD3-45D2-9374-759E24869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46766-B39E-4EE7-9BCC-0E4C7B487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991C1-DCBB-4013-A635-9FE7D1FFB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8CDFD-1BE7-4AB4-9EC6-B0C3697CE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4E002-6F3D-4409-A481-FC1F44D2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E2265-21DE-44A8-BA90-854E01F5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76128-2DA6-4468-BAB0-0CBFC46A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40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6E0B-6F01-4DCC-8F7A-522EAF9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8BFF0-5AC7-42CB-BA5E-4AFDC6EA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26A17-218C-4903-95FB-90CCA23F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F3091-E11D-4109-8ED4-7F1949B4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59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3AD50-8773-4A68-A958-9BDC73C5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ED3E4-F24A-4C9C-BBB7-2CE7A390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CEE0F-10D4-43FF-B705-E7AFB38D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23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1AB2-E805-46F8-AC2C-1BADB0F6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F479-1FAC-4BB3-B65D-C1840956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6C47C-1809-45F1-886F-593C9B909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9CB49-C575-497D-8447-4C02F57F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8EB48-B736-4CBF-BD7B-0B9788F1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962D-A3EB-4249-A589-A7F9F487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77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D3E9-02E0-4C6F-BEB0-976E1E88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9830B-AE41-445D-920D-2D0D7431C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8886D-7399-4633-AAF8-4A378F645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91D72-54E1-49BA-92D2-C23CD992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FDB04-1226-4EF4-BAE6-73187A77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B7E2D-F24C-4633-A870-CC1EDB4E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76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D35F4-2547-43EE-A840-5E43F546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49B86-4991-4749-9424-F5F89EFF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A26B-D204-478C-AAF5-DBA135100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312A-9552-402A-B76C-7456D51F53F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1540-CC0F-4231-828F-A31E570BD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1583-8C2A-4BB4-A26C-66E77EF1A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18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lipfolio.com/resources/kpi-exampl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 on document with pen">
            <a:extLst>
              <a:ext uri="{FF2B5EF4-FFF2-40B4-BE49-F238E27FC236}">
                <a16:creationId xmlns:a16="http://schemas.microsoft.com/office/drawing/2014/main" id="{C81E681D-2321-4AA8-905A-51C288D065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510" b="142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3876B9-9049-4D7B-A07B-B36EA62C1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Tableau Deskop and Prep</a:t>
            </a:r>
            <a:endParaRPr lang="en-AU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54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65429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8322AB-A0DF-4EB5-9B70-160435B6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59678"/>
            <a:ext cx="3567915" cy="495249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Tableau Prep</a:t>
            </a:r>
            <a:endParaRPr lang="en-AU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429768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E4B409-5C32-4AFA-91A1-8C3D546F6C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799974"/>
              </p:ext>
            </p:extLst>
          </p:nvPr>
        </p:nvGraphicFramePr>
        <p:xfrm>
          <a:off x="5181600" y="568325"/>
          <a:ext cx="6248400" cy="5656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031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F4C5A-528D-44C5-98D0-A3DC6EDC9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What is data Dashboard?</a:t>
            </a:r>
            <a:endParaRPr lang="en-AU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B79D-BD2D-4AAC-B113-644EF1ABA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b="0" i="0">
                <a:effectLst/>
                <a:latin typeface="Open Sans" panose="020B0606030504020204" pitchFamily="34" charset="0"/>
              </a:rPr>
              <a:t>A </a:t>
            </a:r>
            <a:r>
              <a:rPr lang="en-US" sz="2000" b="1" i="0">
                <a:effectLst/>
                <a:latin typeface="Open Sans" panose="020B0606030504020204" pitchFamily="34" charset="0"/>
              </a:rPr>
              <a:t>data dashboard</a:t>
            </a:r>
            <a:r>
              <a:rPr lang="en-US" sz="2000" b="0" i="0">
                <a:effectLst/>
                <a:latin typeface="Open Sans" panose="020B0606030504020204" pitchFamily="34" charset="0"/>
              </a:rPr>
              <a:t> is an information management tool that visually tracks, analyzes and displays </a:t>
            </a:r>
            <a:r>
              <a:rPr lang="en-US" sz="2000" b="1" i="0" u="none" strike="noStrike">
                <a:effectLst/>
                <a:latin typeface="Open Sans" panose="020B0606030504020204" pitchFamily="34" charset="0"/>
                <a:hlinkClick r:id="rId2" tooltip="KPI Examples"/>
              </a:rPr>
              <a:t>key performance indicators (KPI)</a:t>
            </a:r>
            <a:r>
              <a:rPr lang="en-US" sz="2000" b="0" i="0">
                <a:effectLst/>
                <a:latin typeface="Open Sans" panose="020B0606030504020204" pitchFamily="34" charset="0"/>
              </a:rPr>
              <a:t>, metrics and key data points to monitor the health of a business, department or specific process. (Source</a:t>
            </a:r>
            <a:r>
              <a:rPr lang="en-US" sz="2000">
                <a:latin typeface="Open Sans" panose="020B0606030504020204" pitchFamily="34" charset="0"/>
              </a:rPr>
              <a:t>:</a:t>
            </a:r>
            <a:r>
              <a:rPr lang="en-US" sz="2000" b="0" i="0">
                <a:effectLst/>
                <a:latin typeface="Open Sans" panose="020B0606030504020204" pitchFamily="34" charset="0"/>
              </a:rPr>
              <a:t> Wiki)</a:t>
            </a:r>
          </a:p>
          <a:p>
            <a:endParaRPr lang="en-US" sz="2000">
              <a:latin typeface="Open Sans" panose="020B0606030504020204" pitchFamily="34" charset="0"/>
            </a:endParaRPr>
          </a:p>
          <a:p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4156911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-up of a fence&#10;&#10;Description automatically generated with low confidence">
            <a:extLst>
              <a:ext uri="{FF2B5EF4-FFF2-40B4-BE49-F238E27FC236}">
                <a16:creationId xmlns:a16="http://schemas.microsoft.com/office/drawing/2014/main" id="{A898648F-2B11-4067-98AE-E8F0C71125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30" b="700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6C7B4A1-154A-4DF0-AC46-F88D75A2E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6"/>
            <a:ext cx="7197772" cy="5896743"/>
          </a:xfrm>
          <a:prstGeom prst="rect">
            <a:avLst/>
          </a:prstGeom>
          <a:solidFill>
            <a:schemeClr val="bg1">
              <a:alpha val="90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1547D3-6099-4D8C-A9AC-F50936E4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04" y="640263"/>
            <a:ext cx="6619811" cy="1344975"/>
          </a:xfrm>
        </p:spPr>
        <p:txBody>
          <a:bodyPr>
            <a:normAutofit/>
          </a:bodyPr>
          <a:lstStyle/>
          <a:p>
            <a:r>
              <a:rPr lang="en-US" sz="4000"/>
              <a:t>4 Ws of Good Dashboard</a:t>
            </a:r>
            <a:endParaRPr lang="en-AU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D96D3-F1D8-4CE7-B114-6364E4B10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2621767"/>
              </p:ext>
            </p:extLst>
          </p:nvPr>
        </p:nvGraphicFramePr>
        <p:xfrm>
          <a:off x="594110" y="2121763"/>
          <a:ext cx="5851078" cy="3773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069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Tableau Deskop and Prep</vt:lpstr>
      <vt:lpstr>Tableau Prep</vt:lpstr>
      <vt:lpstr>What is data Dashboard?</vt:lpstr>
      <vt:lpstr>4 Ws of Good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for dashboards</dc:title>
  <dc:creator>Ankit Chaudhary</dc:creator>
  <cp:lastModifiedBy>Ankit Chaudhary</cp:lastModifiedBy>
  <cp:revision>6</cp:revision>
  <dcterms:created xsi:type="dcterms:W3CDTF">2021-03-18T18:36:34Z</dcterms:created>
  <dcterms:modified xsi:type="dcterms:W3CDTF">2021-04-05T01:35:20Z</dcterms:modified>
</cp:coreProperties>
</file>