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2A09A9-CA49-401B-90D7-9215959AB97E}" type="doc">
      <dgm:prSet loTypeId="urn:microsoft.com/office/officeart/2005/8/layout/cycle2" loCatId="cycle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3FA19307-D31D-4E65-B66E-5E7B702E210D}">
      <dgm:prSet/>
      <dgm:spPr/>
      <dgm:t>
        <a:bodyPr/>
        <a:lstStyle/>
        <a:p>
          <a:r>
            <a:rPr lang="en-US"/>
            <a:t>Filters automatically gets added to the dashboard if it is in sheets.</a:t>
          </a:r>
        </a:p>
      </dgm:t>
    </dgm:pt>
    <dgm:pt modelId="{3C4F8172-D53D-4668-81FC-185D3879F5C8}" type="parTrans" cxnId="{B9FC22D0-B54B-4C3A-99D7-94EA86943A4A}">
      <dgm:prSet/>
      <dgm:spPr/>
      <dgm:t>
        <a:bodyPr/>
        <a:lstStyle/>
        <a:p>
          <a:endParaRPr lang="en-US"/>
        </a:p>
      </dgm:t>
    </dgm:pt>
    <dgm:pt modelId="{F1EF2CF8-0C6D-4FA8-8F8F-815330A2DEEA}" type="sibTrans" cxnId="{B9FC22D0-B54B-4C3A-99D7-94EA86943A4A}">
      <dgm:prSet/>
      <dgm:spPr/>
      <dgm:t>
        <a:bodyPr/>
        <a:lstStyle/>
        <a:p>
          <a:endParaRPr lang="en-US"/>
        </a:p>
      </dgm:t>
    </dgm:pt>
    <dgm:pt modelId="{21476365-90D3-4F00-8335-8B9296C0E5F2}">
      <dgm:prSet/>
      <dgm:spPr/>
      <dgm:t>
        <a:bodyPr/>
        <a:lstStyle/>
        <a:p>
          <a:r>
            <a:rPr lang="en-US"/>
            <a:t>Can also be added to a dashboard (if it is not in sheets).</a:t>
          </a:r>
        </a:p>
      </dgm:t>
    </dgm:pt>
    <dgm:pt modelId="{76057C74-04DE-4EE6-AFE2-6B7D0EDFE50D}" type="parTrans" cxnId="{76B671FD-D0E2-40A3-AF72-3CA34CE8D6CA}">
      <dgm:prSet/>
      <dgm:spPr/>
      <dgm:t>
        <a:bodyPr/>
        <a:lstStyle/>
        <a:p>
          <a:endParaRPr lang="en-US"/>
        </a:p>
      </dgm:t>
    </dgm:pt>
    <dgm:pt modelId="{E8FB26E1-702E-4A17-97CB-FBB492A5FDEA}" type="sibTrans" cxnId="{76B671FD-D0E2-40A3-AF72-3CA34CE8D6CA}">
      <dgm:prSet/>
      <dgm:spPr/>
      <dgm:t>
        <a:bodyPr/>
        <a:lstStyle/>
        <a:p>
          <a:endParaRPr lang="en-US"/>
        </a:p>
      </dgm:t>
    </dgm:pt>
    <dgm:pt modelId="{380E2F7C-350C-4259-88F2-A0284C8D912B}">
      <dgm:prSet/>
      <dgm:spPr/>
      <dgm:t>
        <a:bodyPr/>
        <a:lstStyle/>
        <a:p>
          <a:r>
            <a:rPr lang="en-US"/>
            <a:t>But it must exist in the sheet.</a:t>
          </a:r>
        </a:p>
      </dgm:t>
    </dgm:pt>
    <dgm:pt modelId="{9D54B4C1-65D3-4692-B94C-0A6263824A52}" type="parTrans" cxnId="{A3A698B7-8EA7-4333-AF4E-D6171D2C33FF}">
      <dgm:prSet/>
      <dgm:spPr/>
      <dgm:t>
        <a:bodyPr/>
        <a:lstStyle/>
        <a:p>
          <a:endParaRPr lang="en-US"/>
        </a:p>
      </dgm:t>
    </dgm:pt>
    <dgm:pt modelId="{16DF947F-A34A-4DF8-BF1B-40D988429E65}" type="sibTrans" cxnId="{A3A698B7-8EA7-4333-AF4E-D6171D2C33FF}">
      <dgm:prSet/>
      <dgm:spPr/>
      <dgm:t>
        <a:bodyPr/>
        <a:lstStyle/>
        <a:p>
          <a:endParaRPr lang="en-US"/>
        </a:p>
      </dgm:t>
    </dgm:pt>
    <dgm:pt modelId="{E8AA144F-CBFA-4D79-AEAD-BFAB4B15B45A}">
      <dgm:prSet/>
      <dgm:spPr/>
      <dgm:t>
        <a:bodyPr/>
        <a:lstStyle/>
        <a:p>
          <a:r>
            <a:rPr lang="en-US"/>
            <a:t>How to make filters apply to some sheets, but not to others.</a:t>
          </a:r>
        </a:p>
      </dgm:t>
    </dgm:pt>
    <dgm:pt modelId="{5C898C5E-422D-49B1-BC79-7EE02A2F843E}" type="parTrans" cxnId="{27F98878-0721-4297-A301-34F91F76F503}">
      <dgm:prSet/>
      <dgm:spPr/>
      <dgm:t>
        <a:bodyPr/>
        <a:lstStyle/>
        <a:p>
          <a:endParaRPr lang="en-US"/>
        </a:p>
      </dgm:t>
    </dgm:pt>
    <dgm:pt modelId="{838DA98D-CAE0-429C-8B61-793723035ED0}" type="sibTrans" cxnId="{27F98878-0721-4297-A301-34F91F76F503}">
      <dgm:prSet/>
      <dgm:spPr/>
      <dgm:t>
        <a:bodyPr/>
        <a:lstStyle/>
        <a:p>
          <a:endParaRPr lang="en-US"/>
        </a:p>
      </dgm:t>
    </dgm:pt>
    <dgm:pt modelId="{EB75478F-550A-46A7-9934-8EC7C032E667}">
      <dgm:prSet/>
      <dgm:spPr/>
      <dgm:t>
        <a:bodyPr/>
        <a:lstStyle/>
        <a:p>
          <a:r>
            <a:rPr lang="en-US"/>
            <a:t>Where should we place the filter?</a:t>
          </a:r>
        </a:p>
      </dgm:t>
    </dgm:pt>
    <dgm:pt modelId="{5B518DFB-9864-4D69-A7AB-77423AC6D950}" type="parTrans" cxnId="{40A586B9-0A5D-4B3D-B3DA-415B3497F40F}">
      <dgm:prSet/>
      <dgm:spPr/>
      <dgm:t>
        <a:bodyPr/>
        <a:lstStyle/>
        <a:p>
          <a:endParaRPr lang="en-US"/>
        </a:p>
      </dgm:t>
    </dgm:pt>
    <dgm:pt modelId="{E2E74191-2253-4735-895E-63CDBB6DE84A}" type="sibTrans" cxnId="{40A586B9-0A5D-4B3D-B3DA-415B3497F40F}">
      <dgm:prSet/>
      <dgm:spPr/>
      <dgm:t>
        <a:bodyPr/>
        <a:lstStyle/>
        <a:p>
          <a:endParaRPr lang="en-US"/>
        </a:p>
      </dgm:t>
    </dgm:pt>
    <dgm:pt modelId="{240637C5-1DB7-423B-AAE4-0A1BA4ADB518}" type="pres">
      <dgm:prSet presAssocID="{572A09A9-CA49-401B-90D7-9215959AB97E}" presName="cycle" presStyleCnt="0">
        <dgm:presLayoutVars>
          <dgm:dir/>
          <dgm:resizeHandles val="exact"/>
        </dgm:presLayoutVars>
      </dgm:prSet>
      <dgm:spPr/>
    </dgm:pt>
    <dgm:pt modelId="{B2E4AC8D-C38C-465B-8F85-D7C6B543F050}" type="pres">
      <dgm:prSet presAssocID="{3FA19307-D31D-4E65-B66E-5E7B702E210D}" presName="node" presStyleLbl="node1" presStyleIdx="0" presStyleCnt="5">
        <dgm:presLayoutVars>
          <dgm:bulletEnabled val="1"/>
        </dgm:presLayoutVars>
      </dgm:prSet>
      <dgm:spPr/>
    </dgm:pt>
    <dgm:pt modelId="{BB92F3E3-7E61-483A-A9DD-E417C25A154E}" type="pres">
      <dgm:prSet presAssocID="{F1EF2CF8-0C6D-4FA8-8F8F-815330A2DEEA}" presName="sibTrans" presStyleLbl="sibTrans2D1" presStyleIdx="0" presStyleCnt="5"/>
      <dgm:spPr/>
    </dgm:pt>
    <dgm:pt modelId="{7ACE1D70-BF9D-4698-B986-69AC27CB3271}" type="pres">
      <dgm:prSet presAssocID="{F1EF2CF8-0C6D-4FA8-8F8F-815330A2DEEA}" presName="connectorText" presStyleLbl="sibTrans2D1" presStyleIdx="0" presStyleCnt="5"/>
      <dgm:spPr/>
    </dgm:pt>
    <dgm:pt modelId="{A57A9F8B-BC0C-461C-ADA8-6FE1AF8C4BAA}" type="pres">
      <dgm:prSet presAssocID="{21476365-90D3-4F00-8335-8B9296C0E5F2}" presName="node" presStyleLbl="node1" presStyleIdx="1" presStyleCnt="5">
        <dgm:presLayoutVars>
          <dgm:bulletEnabled val="1"/>
        </dgm:presLayoutVars>
      </dgm:prSet>
      <dgm:spPr/>
    </dgm:pt>
    <dgm:pt modelId="{6A24769B-C793-4004-AD56-807EC34626F0}" type="pres">
      <dgm:prSet presAssocID="{E8FB26E1-702E-4A17-97CB-FBB492A5FDEA}" presName="sibTrans" presStyleLbl="sibTrans2D1" presStyleIdx="1" presStyleCnt="5"/>
      <dgm:spPr/>
    </dgm:pt>
    <dgm:pt modelId="{2EBFB8A7-6836-48B4-8929-346692BD538D}" type="pres">
      <dgm:prSet presAssocID="{E8FB26E1-702E-4A17-97CB-FBB492A5FDEA}" presName="connectorText" presStyleLbl="sibTrans2D1" presStyleIdx="1" presStyleCnt="5"/>
      <dgm:spPr/>
    </dgm:pt>
    <dgm:pt modelId="{637F360D-73F3-44D8-A8AE-A4C54F8C2942}" type="pres">
      <dgm:prSet presAssocID="{380E2F7C-350C-4259-88F2-A0284C8D912B}" presName="node" presStyleLbl="node1" presStyleIdx="2" presStyleCnt="5">
        <dgm:presLayoutVars>
          <dgm:bulletEnabled val="1"/>
        </dgm:presLayoutVars>
      </dgm:prSet>
      <dgm:spPr/>
    </dgm:pt>
    <dgm:pt modelId="{679A055B-200C-4A88-873E-0536FC1902CD}" type="pres">
      <dgm:prSet presAssocID="{16DF947F-A34A-4DF8-BF1B-40D988429E65}" presName="sibTrans" presStyleLbl="sibTrans2D1" presStyleIdx="2" presStyleCnt="5"/>
      <dgm:spPr/>
    </dgm:pt>
    <dgm:pt modelId="{17884BB5-644C-4F74-9AB0-641A623A5121}" type="pres">
      <dgm:prSet presAssocID="{16DF947F-A34A-4DF8-BF1B-40D988429E65}" presName="connectorText" presStyleLbl="sibTrans2D1" presStyleIdx="2" presStyleCnt="5"/>
      <dgm:spPr/>
    </dgm:pt>
    <dgm:pt modelId="{E0C9EA91-C5C8-4081-B1B8-C4241C685626}" type="pres">
      <dgm:prSet presAssocID="{E8AA144F-CBFA-4D79-AEAD-BFAB4B15B45A}" presName="node" presStyleLbl="node1" presStyleIdx="3" presStyleCnt="5">
        <dgm:presLayoutVars>
          <dgm:bulletEnabled val="1"/>
        </dgm:presLayoutVars>
      </dgm:prSet>
      <dgm:spPr/>
    </dgm:pt>
    <dgm:pt modelId="{7534153E-5F93-40D1-BA95-C0E92CA3BCF4}" type="pres">
      <dgm:prSet presAssocID="{838DA98D-CAE0-429C-8B61-793723035ED0}" presName="sibTrans" presStyleLbl="sibTrans2D1" presStyleIdx="3" presStyleCnt="5"/>
      <dgm:spPr/>
    </dgm:pt>
    <dgm:pt modelId="{51780EFB-5A45-4AA4-9A09-03704CB5E9F1}" type="pres">
      <dgm:prSet presAssocID="{838DA98D-CAE0-429C-8B61-793723035ED0}" presName="connectorText" presStyleLbl="sibTrans2D1" presStyleIdx="3" presStyleCnt="5"/>
      <dgm:spPr/>
    </dgm:pt>
    <dgm:pt modelId="{48752294-C321-4E69-B2CA-A900536CAD5A}" type="pres">
      <dgm:prSet presAssocID="{EB75478F-550A-46A7-9934-8EC7C032E667}" presName="node" presStyleLbl="node1" presStyleIdx="4" presStyleCnt="5">
        <dgm:presLayoutVars>
          <dgm:bulletEnabled val="1"/>
        </dgm:presLayoutVars>
      </dgm:prSet>
      <dgm:spPr/>
    </dgm:pt>
    <dgm:pt modelId="{84A3E41D-B5DF-4275-A01B-54BBC3C5F52C}" type="pres">
      <dgm:prSet presAssocID="{E2E74191-2253-4735-895E-63CDBB6DE84A}" presName="sibTrans" presStyleLbl="sibTrans2D1" presStyleIdx="4" presStyleCnt="5"/>
      <dgm:spPr/>
    </dgm:pt>
    <dgm:pt modelId="{95B15DD8-409D-4D3E-A68E-26397BFE0445}" type="pres">
      <dgm:prSet presAssocID="{E2E74191-2253-4735-895E-63CDBB6DE84A}" presName="connectorText" presStyleLbl="sibTrans2D1" presStyleIdx="4" presStyleCnt="5"/>
      <dgm:spPr/>
    </dgm:pt>
  </dgm:ptLst>
  <dgm:cxnLst>
    <dgm:cxn modelId="{4DC0B027-F9C0-42A5-8564-BA1746AB80EF}" type="presOf" srcId="{21476365-90D3-4F00-8335-8B9296C0E5F2}" destId="{A57A9F8B-BC0C-461C-ADA8-6FE1AF8C4BAA}" srcOrd="0" destOrd="0" presId="urn:microsoft.com/office/officeart/2005/8/layout/cycle2"/>
    <dgm:cxn modelId="{358A0728-1516-43E4-A5E8-4C4151AB58BB}" type="presOf" srcId="{F1EF2CF8-0C6D-4FA8-8F8F-815330A2DEEA}" destId="{7ACE1D70-BF9D-4698-B986-69AC27CB3271}" srcOrd="1" destOrd="0" presId="urn:microsoft.com/office/officeart/2005/8/layout/cycle2"/>
    <dgm:cxn modelId="{1868506D-815F-4415-9BD3-4A47C93BA88A}" type="presOf" srcId="{E8FB26E1-702E-4A17-97CB-FBB492A5FDEA}" destId="{2EBFB8A7-6836-48B4-8929-346692BD538D}" srcOrd="1" destOrd="0" presId="urn:microsoft.com/office/officeart/2005/8/layout/cycle2"/>
    <dgm:cxn modelId="{4D31C46F-EFC8-449C-B38C-BD54F9DDC345}" type="presOf" srcId="{E8FB26E1-702E-4A17-97CB-FBB492A5FDEA}" destId="{6A24769B-C793-4004-AD56-807EC34626F0}" srcOrd="0" destOrd="0" presId="urn:microsoft.com/office/officeart/2005/8/layout/cycle2"/>
    <dgm:cxn modelId="{3955C870-FA66-499B-A09A-ACE6CC8ACF4A}" type="presOf" srcId="{16DF947F-A34A-4DF8-BF1B-40D988429E65}" destId="{679A055B-200C-4A88-873E-0536FC1902CD}" srcOrd="0" destOrd="0" presId="urn:microsoft.com/office/officeart/2005/8/layout/cycle2"/>
    <dgm:cxn modelId="{8D07FE72-113B-4927-9A76-5B72BFE9D211}" type="presOf" srcId="{3FA19307-D31D-4E65-B66E-5E7B702E210D}" destId="{B2E4AC8D-C38C-465B-8F85-D7C6B543F050}" srcOrd="0" destOrd="0" presId="urn:microsoft.com/office/officeart/2005/8/layout/cycle2"/>
    <dgm:cxn modelId="{27F98878-0721-4297-A301-34F91F76F503}" srcId="{572A09A9-CA49-401B-90D7-9215959AB97E}" destId="{E8AA144F-CBFA-4D79-AEAD-BFAB4B15B45A}" srcOrd="3" destOrd="0" parTransId="{5C898C5E-422D-49B1-BC79-7EE02A2F843E}" sibTransId="{838DA98D-CAE0-429C-8B61-793723035ED0}"/>
    <dgm:cxn modelId="{B67AD25A-5D06-4680-A563-6848305236F3}" type="presOf" srcId="{838DA98D-CAE0-429C-8B61-793723035ED0}" destId="{51780EFB-5A45-4AA4-9A09-03704CB5E9F1}" srcOrd="1" destOrd="0" presId="urn:microsoft.com/office/officeart/2005/8/layout/cycle2"/>
    <dgm:cxn modelId="{ABC8877E-4902-4DBF-9FA5-45E2FD7AA8F9}" type="presOf" srcId="{E8AA144F-CBFA-4D79-AEAD-BFAB4B15B45A}" destId="{E0C9EA91-C5C8-4081-B1B8-C4241C685626}" srcOrd="0" destOrd="0" presId="urn:microsoft.com/office/officeart/2005/8/layout/cycle2"/>
    <dgm:cxn modelId="{36E7AE88-D600-4CB9-82CC-EC74FD6BC572}" type="presOf" srcId="{572A09A9-CA49-401B-90D7-9215959AB97E}" destId="{240637C5-1DB7-423B-AAE4-0A1BA4ADB518}" srcOrd="0" destOrd="0" presId="urn:microsoft.com/office/officeart/2005/8/layout/cycle2"/>
    <dgm:cxn modelId="{F4F96293-349D-4C87-92AD-D15BA85D74E0}" type="presOf" srcId="{F1EF2CF8-0C6D-4FA8-8F8F-815330A2DEEA}" destId="{BB92F3E3-7E61-483A-A9DD-E417C25A154E}" srcOrd="0" destOrd="0" presId="urn:microsoft.com/office/officeart/2005/8/layout/cycle2"/>
    <dgm:cxn modelId="{B16DDB9B-73FA-40A6-AFD7-0732A13784E9}" type="presOf" srcId="{E2E74191-2253-4735-895E-63CDBB6DE84A}" destId="{95B15DD8-409D-4D3E-A68E-26397BFE0445}" srcOrd="1" destOrd="0" presId="urn:microsoft.com/office/officeart/2005/8/layout/cycle2"/>
    <dgm:cxn modelId="{DFABBDA3-1944-458D-B4CB-7B315ACD0709}" type="presOf" srcId="{E2E74191-2253-4735-895E-63CDBB6DE84A}" destId="{84A3E41D-B5DF-4275-A01B-54BBC3C5F52C}" srcOrd="0" destOrd="0" presId="urn:microsoft.com/office/officeart/2005/8/layout/cycle2"/>
    <dgm:cxn modelId="{A3A698B7-8EA7-4333-AF4E-D6171D2C33FF}" srcId="{572A09A9-CA49-401B-90D7-9215959AB97E}" destId="{380E2F7C-350C-4259-88F2-A0284C8D912B}" srcOrd="2" destOrd="0" parTransId="{9D54B4C1-65D3-4692-B94C-0A6263824A52}" sibTransId="{16DF947F-A34A-4DF8-BF1B-40D988429E65}"/>
    <dgm:cxn modelId="{40A586B9-0A5D-4B3D-B3DA-415B3497F40F}" srcId="{572A09A9-CA49-401B-90D7-9215959AB97E}" destId="{EB75478F-550A-46A7-9934-8EC7C032E667}" srcOrd="4" destOrd="0" parTransId="{5B518DFB-9864-4D69-A7AB-77423AC6D950}" sibTransId="{E2E74191-2253-4735-895E-63CDBB6DE84A}"/>
    <dgm:cxn modelId="{48C576C5-3542-4EA2-85A7-D0912035AD6B}" type="presOf" srcId="{380E2F7C-350C-4259-88F2-A0284C8D912B}" destId="{637F360D-73F3-44D8-A8AE-A4C54F8C2942}" srcOrd="0" destOrd="0" presId="urn:microsoft.com/office/officeart/2005/8/layout/cycle2"/>
    <dgm:cxn modelId="{37C26CCE-B646-4F9B-B618-736AE3EB9730}" type="presOf" srcId="{EB75478F-550A-46A7-9934-8EC7C032E667}" destId="{48752294-C321-4E69-B2CA-A900536CAD5A}" srcOrd="0" destOrd="0" presId="urn:microsoft.com/office/officeart/2005/8/layout/cycle2"/>
    <dgm:cxn modelId="{B9FC22D0-B54B-4C3A-99D7-94EA86943A4A}" srcId="{572A09A9-CA49-401B-90D7-9215959AB97E}" destId="{3FA19307-D31D-4E65-B66E-5E7B702E210D}" srcOrd="0" destOrd="0" parTransId="{3C4F8172-D53D-4668-81FC-185D3879F5C8}" sibTransId="{F1EF2CF8-0C6D-4FA8-8F8F-815330A2DEEA}"/>
    <dgm:cxn modelId="{6F8B7DDB-1168-400E-8CCF-6557D41DAA33}" type="presOf" srcId="{838DA98D-CAE0-429C-8B61-793723035ED0}" destId="{7534153E-5F93-40D1-BA95-C0E92CA3BCF4}" srcOrd="0" destOrd="0" presId="urn:microsoft.com/office/officeart/2005/8/layout/cycle2"/>
    <dgm:cxn modelId="{5EC7CADE-52E4-49D7-AE06-AE466ED0FB17}" type="presOf" srcId="{16DF947F-A34A-4DF8-BF1B-40D988429E65}" destId="{17884BB5-644C-4F74-9AB0-641A623A5121}" srcOrd="1" destOrd="0" presId="urn:microsoft.com/office/officeart/2005/8/layout/cycle2"/>
    <dgm:cxn modelId="{76B671FD-D0E2-40A3-AF72-3CA34CE8D6CA}" srcId="{572A09A9-CA49-401B-90D7-9215959AB97E}" destId="{21476365-90D3-4F00-8335-8B9296C0E5F2}" srcOrd="1" destOrd="0" parTransId="{76057C74-04DE-4EE6-AFE2-6B7D0EDFE50D}" sibTransId="{E8FB26E1-702E-4A17-97CB-FBB492A5FDEA}"/>
    <dgm:cxn modelId="{F871E101-493D-40F2-AACB-50920FE50476}" type="presParOf" srcId="{240637C5-1DB7-423B-AAE4-0A1BA4ADB518}" destId="{B2E4AC8D-C38C-465B-8F85-D7C6B543F050}" srcOrd="0" destOrd="0" presId="urn:microsoft.com/office/officeart/2005/8/layout/cycle2"/>
    <dgm:cxn modelId="{BB929F6B-023E-49C0-8497-D2799481D923}" type="presParOf" srcId="{240637C5-1DB7-423B-AAE4-0A1BA4ADB518}" destId="{BB92F3E3-7E61-483A-A9DD-E417C25A154E}" srcOrd="1" destOrd="0" presId="urn:microsoft.com/office/officeart/2005/8/layout/cycle2"/>
    <dgm:cxn modelId="{E04EAFA9-F2EB-4591-BB37-FF1836580403}" type="presParOf" srcId="{BB92F3E3-7E61-483A-A9DD-E417C25A154E}" destId="{7ACE1D70-BF9D-4698-B986-69AC27CB3271}" srcOrd="0" destOrd="0" presId="urn:microsoft.com/office/officeart/2005/8/layout/cycle2"/>
    <dgm:cxn modelId="{FF119602-4EB3-4B1E-A285-50401304EA61}" type="presParOf" srcId="{240637C5-1DB7-423B-AAE4-0A1BA4ADB518}" destId="{A57A9F8B-BC0C-461C-ADA8-6FE1AF8C4BAA}" srcOrd="2" destOrd="0" presId="urn:microsoft.com/office/officeart/2005/8/layout/cycle2"/>
    <dgm:cxn modelId="{C2F9042B-D684-4188-B847-DF88CD805F2B}" type="presParOf" srcId="{240637C5-1DB7-423B-AAE4-0A1BA4ADB518}" destId="{6A24769B-C793-4004-AD56-807EC34626F0}" srcOrd="3" destOrd="0" presId="urn:microsoft.com/office/officeart/2005/8/layout/cycle2"/>
    <dgm:cxn modelId="{A46D0C4B-85CC-4771-A30D-DF59C51E3064}" type="presParOf" srcId="{6A24769B-C793-4004-AD56-807EC34626F0}" destId="{2EBFB8A7-6836-48B4-8929-346692BD538D}" srcOrd="0" destOrd="0" presId="urn:microsoft.com/office/officeart/2005/8/layout/cycle2"/>
    <dgm:cxn modelId="{586D3C2A-E551-4F23-B397-2886AB08A12F}" type="presParOf" srcId="{240637C5-1DB7-423B-AAE4-0A1BA4ADB518}" destId="{637F360D-73F3-44D8-A8AE-A4C54F8C2942}" srcOrd="4" destOrd="0" presId="urn:microsoft.com/office/officeart/2005/8/layout/cycle2"/>
    <dgm:cxn modelId="{5A87CBA7-DC6D-46AA-BDCF-CB8E97F11E6E}" type="presParOf" srcId="{240637C5-1DB7-423B-AAE4-0A1BA4ADB518}" destId="{679A055B-200C-4A88-873E-0536FC1902CD}" srcOrd="5" destOrd="0" presId="urn:microsoft.com/office/officeart/2005/8/layout/cycle2"/>
    <dgm:cxn modelId="{48BF6CF6-96B7-4233-8690-2A7374BE80DA}" type="presParOf" srcId="{679A055B-200C-4A88-873E-0536FC1902CD}" destId="{17884BB5-644C-4F74-9AB0-641A623A5121}" srcOrd="0" destOrd="0" presId="urn:microsoft.com/office/officeart/2005/8/layout/cycle2"/>
    <dgm:cxn modelId="{377BE787-FC60-4ADB-98BE-3F54D799C71E}" type="presParOf" srcId="{240637C5-1DB7-423B-AAE4-0A1BA4ADB518}" destId="{E0C9EA91-C5C8-4081-B1B8-C4241C685626}" srcOrd="6" destOrd="0" presId="urn:microsoft.com/office/officeart/2005/8/layout/cycle2"/>
    <dgm:cxn modelId="{42028D52-B71B-4843-A454-6F29D2A2C080}" type="presParOf" srcId="{240637C5-1DB7-423B-AAE4-0A1BA4ADB518}" destId="{7534153E-5F93-40D1-BA95-C0E92CA3BCF4}" srcOrd="7" destOrd="0" presId="urn:microsoft.com/office/officeart/2005/8/layout/cycle2"/>
    <dgm:cxn modelId="{B1AD7182-9B26-411F-9FFA-FA3A0B1FD490}" type="presParOf" srcId="{7534153E-5F93-40D1-BA95-C0E92CA3BCF4}" destId="{51780EFB-5A45-4AA4-9A09-03704CB5E9F1}" srcOrd="0" destOrd="0" presId="urn:microsoft.com/office/officeart/2005/8/layout/cycle2"/>
    <dgm:cxn modelId="{750C2746-F841-4796-9E79-6BF1BD5925B7}" type="presParOf" srcId="{240637C5-1DB7-423B-AAE4-0A1BA4ADB518}" destId="{48752294-C321-4E69-B2CA-A900536CAD5A}" srcOrd="8" destOrd="0" presId="urn:microsoft.com/office/officeart/2005/8/layout/cycle2"/>
    <dgm:cxn modelId="{853BBD75-E268-49E6-9A11-B9EEC22CFD5E}" type="presParOf" srcId="{240637C5-1DB7-423B-AAE4-0A1BA4ADB518}" destId="{84A3E41D-B5DF-4275-A01B-54BBC3C5F52C}" srcOrd="9" destOrd="0" presId="urn:microsoft.com/office/officeart/2005/8/layout/cycle2"/>
    <dgm:cxn modelId="{391CDD6C-7241-4BF5-A109-77F33394151D}" type="presParOf" srcId="{84A3E41D-B5DF-4275-A01B-54BBC3C5F52C}" destId="{95B15DD8-409D-4D3E-A68E-26397BFE0445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41C4FA9-FAC9-43FF-8438-30E43E1B338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C6895BE-2EE1-4A60-A79F-470E5596587F}">
      <dgm:prSet/>
      <dgm:spPr/>
      <dgm:t>
        <a:bodyPr/>
        <a:lstStyle/>
        <a:p>
          <a:r>
            <a:rPr lang="en-US"/>
            <a:t>Select one or multiple marks to filter other sheets.</a:t>
          </a:r>
        </a:p>
      </dgm:t>
    </dgm:pt>
    <dgm:pt modelId="{A29EEAC0-7FE5-4DDD-AF99-6769AF56788A}" type="parTrans" cxnId="{F03A2FB8-9976-4338-82E2-B5A4F3B62B51}">
      <dgm:prSet/>
      <dgm:spPr/>
      <dgm:t>
        <a:bodyPr/>
        <a:lstStyle/>
        <a:p>
          <a:endParaRPr lang="en-US"/>
        </a:p>
      </dgm:t>
    </dgm:pt>
    <dgm:pt modelId="{CB59F3E8-567B-48E5-B3AF-B0780FE1089D}" type="sibTrans" cxnId="{F03A2FB8-9976-4338-82E2-B5A4F3B62B51}">
      <dgm:prSet/>
      <dgm:spPr/>
      <dgm:t>
        <a:bodyPr/>
        <a:lstStyle/>
        <a:p>
          <a:endParaRPr lang="en-US"/>
        </a:p>
      </dgm:t>
    </dgm:pt>
    <dgm:pt modelId="{42F3251D-6B81-4358-B2D2-DC05271E5681}">
      <dgm:prSet/>
      <dgm:spPr/>
      <dgm:t>
        <a:bodyPr/>
        <a:lstStyle/>
        <a:p>
          <a:r>
            <a:rPr lang="en-US"/>
            <a:t>Can be created in a single click.</a:t>
          </a:r>
        </a:p>
      </dgm:t>
    </dgm:pt>
    <dgm:pt modelId="{5F6E369B-7CA8-4914-AE96-2CF13665E42C}" type="parTrans" cxnId="{01A03554-7862-4991-ACCA-80C75E9F85D2}">
      <dgm:prSet/>
      <dgm:spPr/>
      <dgm:t>
        <a:bodyPr/>
        <a:lstStyle/>
        <a:p>
          <a:endParaRPr lang="en-US"/>
        </a:p>
      </dgm:t>
    </dgm:pt>
    <dgm:pt modelId="{A102B5A5-8274-4521-BBEF-4B71F9A197F5}" type="sibTrans" cxnId="{01A03554-7862-4991-ACCA-80C75E9F85D2}">
      <dgm:prSet/>
      <dgm:spPr/>
      <dgm:t>
        <a:bodyPr/>
        <a:lstStyle/>
        <a:p>
          <a:endParaRPr lang="en-US"/>
        </a:p>
      </dgm:t>
    </dgm:pt>
    <dgm:pt modelId="{063AC04C-74EA-4B35-A989-5BF5D07D11BB}">
      <dgm:prSet/>
      <dgm:spPr/>
      <dgm:t>
        <a:bodyPr/>
        <a:lstStyle/>
        <a:p>
          <a:r>
            <a:rPr lang="en-US"/>
            <a:t>Unlike standard filters, does not affect the dashboard performance.</a:t>
          </a:r>
        </a:p>
      </dgm:t>
    </dgm:pt>
    <dgm:pt modelId="{D444099C-952C-44A4-86E1-ACE0E3C84B8F}" type="parTrans" cxnId="{5BA9B208-9700-4345-AC31-A4CBF2C1A6C6}">
      <dgm:prSet/>
      <dgm:spPr/>
      <dgm:t>
        <a:bodyPr/>
        <a:lstStyle/>
        <a:p>
          <a:endParaRPr lang="en-US"/>
        </a:p>
      </dgm:t>
    </dgm:pt>
    <dgm:pt modelId="{B240B80C-ABE4-4673-9743-CAB313904470}" type="sibTrans" cxnId="{5BA9B208-9700-4345-AC31-A4CBF2C1A6C6}">
      <dgm:prSet/>
      <dgm:spPr/>
      <dgm:t>
        <a:bodyPr/>
        <a:lstStyle/>
        <a:p>
          <a:endParaRPr lang="en-US"/>
        </a:p>
      </dgm:t>
    </dgm:pt>
    <dgm:pt modelId="{42215E14-C73E-439B-BDBD-352187D4FAFD}">
      <dgm:prSet/>
      <dgm:spPr/>
      <dgm:t>
        <a:bodyPr/>
        <a:lstStyle/>
        <a:p>
          <a:r>
            <a:rPr lang="en-US"/>
            <a:t>Filter is only applied when user clicks.</a:t>
          </a:r>
        </a:p>
      </dgm:t>
    </dgm:pt>
    <dgm:pt modelId="{1F6F7300-8DD7-4521-AE20-0F5250E7C1E0}" type="parTrans" cxnId="{D0BAA0D7-AC68-4BB1-B45B-244DDE2B3DF1}">
      <dgm:prSet/>
      <dgm:spPr/>
      <dgm:t>
        <a:bodyPr/>
        <a:lstStyle/>
        <a:p>
          <a:endParaRPr lang="en-US"/>
        </a:p>
      </dgm:t>
    </dgm:pt>
    <dgm:pt modelId="{37C34350-E645-49A9-8C6F-CF6ABFBD7B7F}" type="sibTrans" cxnId="{D0BAA0D7-AC68-4BB1-B45B-244DDE2B3DF1}">
      <dgm:prSet/>
      <dgm:spPr/>
      <dgm:t>
        <a:bodyPr/>
        <a:lstStyle/>
        <a:p>
          <a:endParaRPr lang="en-US"/>
        </a:p>
      </dgm:t>
    </dgm:pt>
    <dgm:pt modelId="{2C4CD515-3579-49E9-BDCD-D9DA3A9EFB43}" type="pres">
      <dgm:prSet presAssocID="{B41C4FA9-FAC9-43FF-8438-30E43E1B3389}" presName="linear" presStyleCnt="0">
        <dgm:presLayoutVars>
          <dgm:animLvl val="lvl"/>
          <dgm:resizeHandles val="exact"/>
        </dgm:presLayoutVars>
      </dgm:prSet>
      <dgm:spPr/>
    </dgm:pt>
    <dgm:pt modelId="{1BED1068-F1A5-49AD-81DC-9DA2C59E81A8}" type="pres">
      <dgm:prSet presAssocID="{6C6895BE-2EE1-4A60-A79F-470E5596587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067B9BD-04CB-471C-8604-A4F835E232B4}" type="pres">
      <dgm:prSet presAssocID="{CB59F3E8-567B-48E5-B3AF-B0780FE1089D}" presName="spacer" presStyleCnt="0"/>
      <dgm:spPr/>
    </dgm:pt>
    <dgm:pt modelId="{CDAD6ED4-3866-41D5-9640-812B42358806}" type="pres">
      <dgm:prSet presAssocID="{42F3251D-6B81-4358-B2D2-DC05271E568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398DFF2-9D34-4A60-9F5F-4DB968D97D64}" type="pres">
      <dgm:prSet presAssocID="{A102B5A5-8274-4521-BBEF-4B71F9A197F5}" presName="spacer" presStyleCnt="0"/>
      <dgm:spPr/>
    </dgm:pt>
    <dgm:pt modelId="{026B7AF7-E7E7-403D-BEAC-1BE5A31EC0ED}" type="pres">
      <dgm:prSet presAssocID="{063AC04C-74EA-4B35-A989-5BF5D07D11B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18333B3-BAE2-43D4-A4BA-5DA9DCBA10B3}" type="pres">
      <dgm:prSet presAssocID="{B240B80C-ABE4-4673-9743-CAB313904470}" presName="spacer" presStyleCnt="0"/>
      <dgm:spPr/>
    </dgm:pt>
    <dgm:pt modelId="{4B286ABE-2178-4A5A-9AF0-61108FEECD24}" type="pres">
      <dgm:prSet presAssocID="{42215E14-C73E-439B-BDBD-352187D4FAF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BA9B208-9700-4345-AC31-A4CBF2C1A6C6}" srcId="{B41C4FA9-FAC9-43FF-8438-30E43E1B3389}" destId="{063AC04C-74EA-4B35-A989-5BF5D07D11BB}" srcOrd="2" destOrd="0" parTransId="{D444099C-952C-44A4-86E1-ACE0E3C84B8F}" sibTransId="{B240B80C-ABE4-4673-9743-CAB313904470}"/>
    <dgm:cxn modelId="{F6BD8E27-0DDF-455D-9B5F-CBB7325B2B84}" type="presOf" srcId="{B41C4FA9-FAC9-43FF-8438-30E43E1B3389}" destId="{2C4CD515-3579-49E9-BDCD-D9DA3A9EFB43}" srcOrd="0" destOrd="0" presId="urn:microsoft.com/office/officeart/2005/8/layout/vList2"/>
    <dgm:cxn modelId="{701C906B-5FAB-461A-BAF5-CE907CD905EA}" type="presOf" srcId="{6C6895BE-2EE1-4A60-A79F-470E5596587F}" destId="{1BED1068-F1A5-49AD-81DC-9DA2C59E81A8}" srcOrd="0" destOrd="0" presId="urn:microsoft.com/office/officeart/2005/8/layout/vList2"/>
    <dgm:cxn modelId="{B3BCA56B-AB1F-4071-A36C-1F80F092E567}" type="presOf" srcId="{42F3251D-6B81-4358-B2D2-DC05271E5681}" destId="{CDAD6ED4-3866-41D5-9640-812B42358806}" srcOrd="0" destOrd="0" presId="urn:microsoft.com/office/officeart/2005/8/layout/vList2"/>
    <dgm:cxn modelId="{01A03554-7862-4991-ACCA-80C75E9F85D2}" srcId="{B41C4FA9-FAC9-43FF-8438-30E43E1B3389}" destId="{42F3251D-6B81-4358-B2D2-DC05271E5681}" srcOrd="1" destOrd="0" parTransId="{5F6E369B-7CA8-4914-AE96-2CF13665E42C}" sibTransId="{A102B5A5-8274-4521-BBEF-4B71F9A197F5}"/>
    <dgm:cxn modelId="{ECD45B7E-3111-4093-ABFD-4CFCA460B106}" type="presOf" srcId="{063AC04C-74EA-4B35-A989-5BF5D07D11BB}" destId="{026B7AF7-E7E7-403D-BEAC-1BE5A31EC0ED}" srcOrd="0" destOrd="0" presId="urn:microsoft.com/office/officeart/2005/8/layout/vList2"/>
    <dgm:cxn modelId="{A9ACA59F-02D8-4BD2-8260-B292D693C56D}" type="presOf" srcId="{42215E14-C73E-439B-BDBD-352187D4FAFD}" destId="{4B286ABE-2178-4A5A-9AF0-61108FEECD24}" srcOrd="0" destOrd="0" presId="urn:microsoft.com/office/officeart/2005/8/layout/vList2"/>
    <dgm:cxn modelId="{F03A2FB8-9976-4338-82E2-B5A4F3B62B51}" srcId="{B41C4FA9-FAC9-43FF-8438-30E43E1B3389}" destId="{6C6895BE-2EE1-4A60-A79F-470E5596587F}" srcOrd="0" destOrd="0" parTransId="{A29EEAC0-7FE5-4DDD-AF99-6769AF56788A}" sibTransId="{CB59F3E8-567B-48E5-B3AF-B0780FE1089D}"/>
    <dgm:cxn modelId="{D0BAA0D7-AC68-4BB1-B45B-244DDE2B3DF1}" srcId="{B41C4FA9-FAC9-43FF-8438-30E43E1B3389}" destId="{42215E14-C73E-439B-BDBD-352187D4FAFD}" srcOrd="3" destOrd="0" parTransId="{1F6F7300-8DD7-4521-AE20-0F5250E7C1E0}" sibTransId="{37C34350-E645-49A9-8C6F-CF6ABFBD7B7F}"/>
    <dgm:cxn modelId="{6B5CF467-5D0A-481B-9C4E-EB54D8C5264E}" type="presParOf" srcId="{2C4CD515-3579-49E9-BDCD-D9DA3A9EFB43}" destId="{1BED1068-F1A5-49AD-81DC-9DA2C59E81A8}" srcOrd="0" destOrd="0" presId="urn:microsoft.com/office/officeart/2005/8/layout/vList2"/>
    <dgm:cxn modelId="{8C94ACD2-1FBB-441F-AA9F-11955BBA0263}" type="presParOf" srcId="{2C4CD515-3579-49E9-BDCD-D9DA3A9EFB43}" destId="{9067B9BD-04CB-471C-8604-A4F835E232B4}" srcOrd="1" destOrd="0" presId="urn:microsoft.com/office/officeart/2005/8/layout/vList2"/>
    <dgm:cxn modelId="{EA124D4F-F845-47B9-8D38-034D38268233}" type="presParOf" srcId="{2C4CD515-3579-49E9-BDCD-D9DA3A9EFB43}" destId="{CDAD6ED4-3866-41D5-9640-812B42358806}" srcOrd="2" destOrd="0" presId="urn:microsoft.com/office/officeart/2005/8/layout/vList2"/>
    <dgm:cxn modelId="{8CF5DD2D-08D7-40A9-A746-FF9B3DD7EED7}" type="presParOf" srcId="{2C4CD515-3579-49E9-BDCD-D9DA3A9EFB43}" destId="{F398DFF2-9D34-4A60-9F5F-4DB968D97D64}" srcOrd="3" destOrd="0" presId="urn:microsoft.com/office/officeart/2005/8/layout/vList2"/>
    <dgm:cxn modelId="{F55D9C98-C99F-4795-95BC-D7DE4498051A}" type="presParOf" srcId="{2C4CD515-3579-49E9-BDCD-D9DA3A9EFB43}" destId="{026B7AF7-E7E7-403D-BEAC-1BE5A31EC0ED}" srcOrd="4" destOrd="0" presId="urn:microsoft.com/office/officeart/2005/8/layout/vList2"/>
    <dgm:cxn modelId="{C00E7126-07B5-463C-A60B-C91196FA3CA3}" type="presParOf" srcId="{2C4CD515-3579-49E9-BDCD-D9DA3A9EFB43}" destId="{E18333B3-BAE2-43D4-A4BA-5DA9DCBA10B3}" srcOrd="5" destOrd="0" presId="urn:microsoft.com/office/officeart/2005/8/layout/vList2"/>
    <dgm:cxn modelId="{D9EFB195-4789-4569-863F-B36C3778BBE3}" type="presParOf" srcId="{2C4CD515-3579-49E9-BDCD-D9DA3A9EFB43}" destId="{4B286ABE-2178-4A5A-9AF0-61108FEECD2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C1DAACD-A444-4FBA-9C77-F2C2D799334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5CFF5F9-A272-4F90-8D8C-146799BA1F2D}">
      <dgm:prSet/>
      <dgm:spPr/>
      <dgm:t>
        <a:bodyPr/>
        <a:lstStyle/>
        <a:p>
          <a:r>
            <a:rPr lang="en-US"/>
            <a:t>Works similar to filter actions.</a:t>
          </a:r>
        </a:p>
      </dgm:t>
    </dgm:pt>
    <dgm:pt modelId="{44A5E36D-74BB-4168-9D6A-D68C99593DB3}" type="parTrans" cxnId="{973CE23C-C6FB-4918-B672-53C453486C9E}">
      <dgm:prSet/>
      <dgm:spPr/>
      <dgm:t>
        <a:bodyPr/>
        <a:lstStyle/>
        <a:p>
          <a:endParaRPr lang="en-US"/>
        </a:p>
      </dgm:t>
    </dgm:pt>
    <dgm:pt modelId="{728123E8-7A33-4832-B6F8-F15128C59D04}" type="sibTrans" cxnId="{973CE23C-C6FB-4918-B672-53C453486C9E}">
      <dgm:prSet/>
      <dgm:spPr/>
      <dgm:t>
        <a:bodyPr/>
        <a:lstStyle/>
        <a:p>
          <a:endParaRPr lang="en-US"/>
        </a:p>
      </dgm:t>
    </dgm:pt>
    <dgm:pt modelId="{9768C570-C31A-49F6-AFD6-3D9B10B7D3F2}">
      <dgm:prSet/>
      <dgm:spPr/>
      <dgm:t>
        <a:bodyPr/>
        <a:lstStyle/>
        <a:p>
          <a:r>
            <a:rPr lang="en-US"/>
            <a:t>Select one mark or multiple mark.</a:t>
          </a:r>
        </a:p>
      </dgm:t>
    </dgm:pt>
    <dgm:pt modelId="{CE0C4F57-A5AD-4174-854C-D6E4F3BDD169}" type="parTrans" cxnId="{BA025D44-C52B-4D7B-A8E4-74D998A40EB1}">
      <dgm:prSet/>
      <dgm:spPr/>
      <dgm:t>
        <a:bodyPr/>
        <a:lstStyle/>
        <a:p>
          <a:endParaRPr lang="en-US"/>
        </a:p>
      </dgm:t>
    </dgm:pt>
    <dgm:pt modelId="{DD3AF7D9-10AF-4873-ADFA-56419230AA8A}" type="sibTrans" cxnId="{BA025D44-C52B-4D7B-A8E4-74D998A40EB1}">
      <dgm:prSet/>
      <dgm:spPr/>
      <dgm:t>
        <a:bodyPr/>
        <a:lstStyle/>
        <a:p>
          <a:endParaRPr lang="en-US"/>
        </a:p>
      </dgm:t>
    </dgm:pt>
    <dgm:pt modelId="{A081AA0D-AA8D-4134-BB30-187E408B49C6}">
      <dgm:prSet/>
      <dgm:spPr/>
      <dgm:t>
        <a:bodyPr/>
        <a:lstStyle/>
        <a:p>
          <a:r>
            <a:rPr lang="en-US"/>
            <a:t>Highlights corresponding marks in other sheets.</a:t>
          </a:r>
        </a:p>
      </dgm:t>
    </dgm:pt>
    <dgm:pt modelId="{5B9F0B74-3460-4DAE-BEFA-3526EBA15B9D}" type="parTrans" cxnId="{F9886A25-F43A-4FDE-A650-F0B24A9723CE}">
      <dgm:prSet/>
      <dgm:spPr/>
      <dgm:t>
        <a:bodyPr/>
        <a:lstStyle/>
        <a:p>
          <a:endParaRPr lang="en-US"/>
        </a:p>
      </dgm:t>
    </dgm:pt>
    <dgm:pt modelId="{169AF524-0729-4A2B-90FF-E66C3A3C1FC7}" type="sibTrans" cxnId="{F9886A25-F43A-4FDE-A650-F0B24A9723CE}">
      <dgm:prSet/>
      <dgm:spPr/>
      <dgm:t>
        <a:bodyPr/>
        <a:lstStyle/>
        <a:p>
          <a:endParaRPr lang="en-US"/>
        </a:p>
      </dgm:t>
    </dgm:pt>
    <dgm:pt modelId="{59E79061-187C-468A-B192-52AE087D5E12}">
      <dgm:prSet/>
      <dgm:spPr/>
      <dgm:t>
        <a:bodyPr/>
        <a:lstStyle/>
        <a:p>
          <a:r>
            <a:rPr lang="en-US"/>
            <a:t>Must have the same dimension in the details of individual sheet.</a:t>
          </a:r>
        </a:p>
      </dgm:t>
    </dgm:pt>
    <dgm:pt modelId="{F07F654D-F08B-440B-B4C6-6E04FF6FC7DD}" type="parTrans" cxnId="{C299DD30-F0B8-4F41-A36C-A87F9C7A6589}">
      <dgm:prSet/>
      <dgm:spPr/>
      <dgm:t>
        <a:bodyPr/>
        <a:lstStyle/>
        <a:p>
          <a:endParaRPr lang="en-US"/>
        </a:p>
      </dgm:t>
    </dgm:pt>
    <dgm:pt modelId="{3655EB1D-EA09-49C1-952C-126C45D730E2}" type="sibTrans" cxnId="{C299DD30-F0B8-4F41-A36C-A87F9C7A6589}">
      <dgm:prSet/>
      <dgm:spPr/>
      <dgm:t>
        <a:bodyPr/>
        <a:lstStyle/>
        <a:p>
          <a:endParaRPr lang="en-US"/>
        </a:p>
      </dgm:t>
    </dgm:pt>
    <dgm:pt modelId="{095E3626-809F-4D48-9658-AD7535DBEABF}" type="pres">
      <dgm:prSet presAssocID="{DC1DAACD-A444-4FBA-9C77-F2C2D799334E}" presName="linear" presStyleCnt="0">
        <dgm:presLayoutVars>
          <dgm:animLvl val="lvl"/>
          <dgm:resizeHandles val="exact"/>
        </dgm:presLayoutVars>
      </dgm:prSet>
      <dgm:spPr/>
    </dgm:pt>
    <dgm:pt modelId="{1EE653E8-F7E8-4633-B895-D3BDF8CBBA07}" type="pres">
      <dgm:prSet presAssocID="{55CFF5F9-A272-4F90-8D8C-146799BA1F2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D1712C8-A5E4-461C-8E75-1DB7A0FAFA2D}" type="pres">
      <dgm:prSet presAssocID="{728123E8-7A33-4832-B6F8-F15128C59D04}" presName="spacer" presStyleCnt="0"/>
      <dgm:spPr/>
    </dgm:pt>
    <dgm:pt modelId="{C13B44D1-1B8C-4489-8D49-47785846EDF0}" type="pres">
      <dgm:prSet presAssocID="{9768C570-C31A-49F6-AFD6-3D9B10B7D3F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6B3B080-8644-4D63-B65C-8E286087DA2A}" type="pres">
      <dgm:prSet presAssocID="{DD3AF7D9-10AF-4873-ADFA-56419230AA8A}" presName="spacer" presStyleCnt="0"/>
      <dgm:spPr/>
    </dgm:pt>
    <dgm:pt modelId="{16708D67-F2A8-4B3B-B8FD-5C106A9AAE96}" type="pres">
      <dgm:prSet presAssocID="{A081AA0D-AA8D-4134-BB30-187E408B49C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05F7631-7129-4CAA-ADB2-B7EA966B9991}" type="pres">
      <dgm:prSet presAssocID="{169AF524-0729-4A2B-90FF-E66C3A3C1FC7}" presName="spacer" presStyleCnt="0"/>
      <dgm:spPr/>
    </dgm:pt>
    <dgm:pt modelId="{365A8600-4845-4398-9469-B58F4ECA1DFD}" type="pres">
      <dgm:prSet presAssocID="{59E79061-187C-468A-B192-52AE087D5E1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9886A25-F43A-4FDE-A650-F0B24A9723CE}" srcId="{DC1DAACD-A444-4FBA-9C77-F2C2D799334E}" destId="{A081AA0D-AA8D-4134-BB30-187E408B49C6}" srcOrd="2" destOrd="0" parTransId="{5B9F0B74-3460-4DAE-BEFA-3526EBA15B9D}" sibTransId="{169AF524-0729-4A2B-90FF-E66C3A3C1FC7}"/>
    <dgm:cxn modelId="{C299DD30-F0B8-4F41-A36C-A87F9C7A6589}" srcId="{DC1DAACD-A444-4FBA-9C77-F2C2D799334E}" destId="{59E79061-187C-468A-B192-52AE087D5E12}" srcOrd="3" destOrd="0" parTransId="{F07F654D-F08B-440B-B4C6-6E04FF6FC7DD}" sibTransId="{3655EB1D-EA09-49C1-952C-126C45D730E2}"/>
    <dgm:cxn modelId="{973CE23C-C6FB-4918-B672-53C453486C9E}" srcId="{DC1DAACD-A444-4FBA-9C77-F2C2D799334E}" destId="{55CFF5F9-A272-4F90-8D8C-146799BA1F2D}" srcOrd="0" destOrd="0" parTransId="{44A5E36D-74BB-4168-9D6A-D68C99593DB3}" sibTransId="{728123E8-7A33-4832-B6F8-F15128C59D04}"/>
    <dgm:cxn modelId="{C1491C5F-6C92-4EF6-9372-97DBB5FBC1A7}" type="presOf" srcId="{55CFF5F9-A272-4F90-8D8C-146799BA1F2D}" destId="{1EE653E8-F7E8-4633-B895-D3BDF8CBBA07}" srcOrd="0" destOrd="0" presId="urn:microsoft.com/office/officeart/2005/8/layout/vList2"/>
    <dgm:cxn modelId="{BA025D44-C52B-4D7B-A8E4-74D998A40EB1}" srcId="{DC1DAACD-A444-4FBA-9C77-F2C2D799334E}" destId="{9768C570-C31A-49F6-AFD6-3D9B10B7D3F2}" srcOrd="1" destOrd="0" parTransId="{CE0C4F57-A5AD-4174-854C-D6E4F3BDD169}" sibTransId="{DD3AF7D9-10AF-4873-ADFA-56419230AA8A}"/>
    <dgm:cxn modelId="{C4A8924F-3333-424E-86E6-476EDC9D8A64}" type="presOf" srcId="{59E79061-187C-468A-B192-52AE087D5E12}" destId="{365A8600-4845-4398-9469-B58F4ECA1DFD}" srcOrd="0" destOrd="0" presId="urn:microsoft.com/office/officeart/2005/8/layout/vList2"/>
    <dgm:cxn modelId="{E72A737F-7B4A-47C5-9E0F-E806511AA2F3}" type="presOf" srcId="{A081AA0D-AA8D-4134-BB30-187E408B49C6}" destId="{16708D67-F2A8-4B3B-B8FD-5C106A9AAE96}" srcOrd="0" destOrd="0" presId="urn:microsoft.com/office/officeart/2005/8/layout/vList2"/>
    <dgm:cxn modelId="{58B19588-EC89-4220-A35D-88E6E6E6C066}" type="presOf" srcId="{DC1DAACD-A444-4FBA-9C77-F2C2D799334E}" destId="{095E3626-809F-4D48-9658-AD7535DBEABF}" srcOrd="0" destOrd="0" presId="urn:microsoft.com/office/officeart/2005/8/layout/vList2"/>
    <dgm:cxn modelId="{0E9131F7-904F-4BBC-81B4-4410A6BA1FE5}" type="presOf" srcId="{9768C570-C31A-49F6-AFD6-3D9B10B7D3F2}" destId="{C13B44D1-1B8C-4489-8D49-47785846EDF0}" srcOrd="0" destOrd="0" presId="urn:microsoft.com/office/officeart/2005/8/layout/vList2"/>
    <dgm:cxn modelId="{D4876E0A-B2AA-4AC7-A5BE-EB4FDB4FAA56}" type="presParOf" srcId="{095E3626-809F-4D48-9658-AD7535DBEABF}" destId="{1EE653E8-F7E8-4633-B895-D3BDF8CBBA07}" srcOrd="0" destOrd="0" presId="urn:microsoft.com/office/officeart/2005/8/layout/vList2"/>
    <dgm:cxn modelId="{66550A9E-4616-417F-A616-6A3B08054FDD}" type="presParOf" srcId="{095E3626-809F-4D48-9658-AD7535DBEABF}" destId="{9D1712C8-A5E4-461C-8E75-1DB7A0FAFA2D}" srcOrd="1" destOrd="0" presId="urn:microsoft.com/office/officeart/2005/8/layout/vList2"/>
    <dgm:cxn modelId="{0F906DDD-0627-4B4F-AECD-F5E81B269DC2}" type="presParOf" srcId="{095E3626-809F-4D48-9658-AD7535DBEABF}" destId="{C13B44D1-1B8C-4489-8D49-47785846EDF0}" srcOrd="2" destOrd="0" presId="urn:microsoft.com/office/officeart/2005/8/layout/vList2"/>
    <dgm:cxn modelId="{17A14899-C5E8-4ED4-97FF-B7F573503FC2}" type="presParOf" srcId="{095E3626-809F-4D48-9658-AD7535DBEABF}" destId="{16B3B080-8644-4D63-B65C-8E286087DA2A}" srcOrd="3" destOrd="0" presId="urn:microsoft.com/office/officeart/2005/8/layout/vList2"/>
    <dgm:cxn modelId="{BDBF8F3B-68FB-45CB-A4F4-E2D5E7A92046}" type="presParOf" srcId="{095E3626-809F-4D48-9658-AD7535DBEABF}" destId="{16708D67-F2A8-4B3B-B8FD-5C106A9AAE96}" srcOrd="4" destOrd="0" presId="urn:microsoft.com/office/officeart/2005/8/layout/vList2"/>
    <dgm:cxn modelId="{A4A72043-D8C3-484B-872C-01B9F12B129A}" type="presParOf" srcId="{095E3626-809F-4D48-9658-AD7535DBEABF}" destId="{505F7631-7129-4CAA-ADB2-B7EA966B9991}" srcOrd="5" destOrd="0" presId="urn:microsoft.com/office/officeart/2005/8/layout/vList2"/>
    <dgm:cxn modelId="{3C851BA6-60AD-40E8-98E2-1BC3157AF341}" type="presParOf" srcId="{095E3626-809F-4D48-9658-AD7535DBEABF}" destId="{365A8600-4845-4398-9469-B58F4ECA1DF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FC07954-F183-4643-B999-0FC90F753DF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A2FFEF8-48DE-43ED-81C2-D5FE281F745A}">
      <dgm:prSet/>
      <dgm:spPr/>
      <dgm:t>
        <a:bodyPr/>
        <a:lstStyle/>
        <a:p>
          <a:r>
            <a:rPr lang="en-US"/>
            <a:t>A mark can open a web browser.</a:t>
          </a:r>
        </a:p>
      </dgm:t>
    </dgm:pt>
    <dgm:pt modelId="{C2076AF7-0542-435A-A4E4-02E68C68071B}" type="parTrans" cxnId="{7EF89593-AC9D-4619-B14B-A1F5CA189F27}">
      <dgm:prSet/>
      <dgm:spPr/>
      <dgm:t>
        <a:bodyPr/>
        <a:lstStyle/>
        <a:p>
          <a:endParaRPr lang="en-US"/>
        </a:p>
      </dgm:t>
    </dgm:pt>
    <dgm:pt modelId="{73B39127-EA55-4700-A6F5-093ED45CE12D}" type="sibTrans" cxnId="{7EF89593-AC9D-4619-B14B-A1F5CA189F27}">
      <dgm:prSet/>
      <dgm:spPr/>
      <dgm:t>
        <a:bodyPr/>
        <a:lstStyle/>
        <a:p>
          <a:endParaRPr lang="en-US"/>
        </a:p>
      </dgm:t>
    </dgm:pt>
    <dgm:pt modelId="{D634F98D-8B63-4599-A49A-FDA2AE29318C}">
      <dgm:prSet/>
      <dgm:spPr/>
      <dgm:t>
        <a:bodyPr/>
        <a:lstStyle/>
        <a:p>
          <a:r>
            <a:rPr lang="en-US"/>
            <a:t>Add data from the mark to the URL.</a:t>
          </a:r>
        </a:p>
      </dgm:t>
    </dgm:pt>
    <dgm:pt modelId="{D4258F03-0B22-49F5-BC37-05F836BC6D74}" type="parTrans" cxnId="{CC4FE633-C980-423E-8C94-B9017F96FEFE}">
      <dgm:prSet/>
      <dgm:spPr/>
      <dgm:t>
        <a:bodyPr/>
        <a:lstStyle/>
        <a:p>
          <a:endParaRPr lang="en-US"/>
        </a:p>
      </dgm:t>
    </dgm:pt>
    <dgm:pt modelId="{BA98A4E1-6236-4D22-8CD3-D695B489FF4B}" type="sibTrans" cxnId="{CC4FE633-C980-423E-8C94-B9017F96FEFE}">
      <dgm:prSet/>
      <dgm:spPr/>
      <dgm:t>
        <a:bodyPr/>
        <a:lstStyle/>
        <a:p>
          <a:endParaRPr lang="en-US"/>
        </a:p>
      </dgm:t>
    </dgm:pt>
    <dgm:pt modelId="{1EBBB295-4465-4C7F-835F-0F5EA3EC318B}">
      <dgm:prSet/>
      <dgm:spPr/>
      <dgm:t>
        <a:bodyPr/>
        <a:lstStyle/>
        <a:p>
          <a:r>
            <a:rPr lang="en-US"/>
            <a:t>Works best as a menu selections.</a:t>
          </a:r>
        </a:p>
      </dgm:t>
    </dgm:pt>
    <dgm:pt modelId="{80832E6F-7140-496D-9B59-B7954739DA3D}" type="parTrans" cxnId="{97CDA898-A3B1-430B-8463-5D738F9D66F6}">
      <dgm:prSet/>
      <dgm:spPr/>
      <dgm:t>
        <a:bodyPr/>
        <a:lstStyle/>
        <a:p>
          <a:endParaRPr lang="en-US"/>
        </a:p>
      </dgm:t>
    </dgm:pt>
    <dgm:pt modelId="{ED0FD1D0-2A1F-4872-8B72-2F14AEE6068F}" type="sibTrans" cxnId="{97CDA898-A3B1-430B-8463-5D738F9D66F6}">
      <dgm:prSet/>
      <dgm:spPr/>
      <dgm:t>
        <a:bodyPr/>
        <a:lstStyle/>
        <a:p>
          <a:endParaRPr lang="en-US"/>
        </a:p>
      </dgm:t>
    </dgm:pt>
    <dgm:pt modelId="{2CF73A4D-8A48-49D5-86A0-97D339F10DE2}">
      <dgm:prSet/>
      <dgm:spPr/>
      <dgm:t>
        <a:bodyPr/>
        <a:lstStyle/>
        <a:p>
          <a:r>
            <a:rPr lang="en-US"/>
            <a:t>It includes more data without being part of the dashboard.</a:t>
          </a:r>
        </a:p>
      </dgm:t>
    </dgm:pt>
    <dgm:pt modelId="{71B461BD-3090-4D48-81B1-CCEE7D86C162}" type="parTrans" cxnId="{268D5B7D-ADE8-488A-9C47-A41455652B13}">
      <dgm:prSet/>
      <dgm:spPr/>
      <dgm:t>
        <a:bodyPr/>
        <a:lstStyle/>
        <a:p>
          <a:endParaRPr lang="en-US"/>
        </a:p>
      </dgm:t>
    </dgm:pt>
    <dgm:pt modelId="{1302BE4C-AA75-46DD-AA02-89B0E5D9C41A}" type="sibTrans" cxnId="{268D5B7D-ADE8-488A-9C47-A41455652B13}">
      <dgm:prSet/>
      <dgm:spPr/>
      <dgm:t>
        <a:bodyPr/>
        <a:lstStyle/>
        <a:p>
          <a:endParaRPr lang="en-US"/>
        </a:p>
      </dgm:t>
    </dgm:pt>
    <dgm:pt modelId="{6508E3F1-CAF8-45E4-80AF-AA8B559AB1EB}" type="pres">
      <dgm:prSet presAssocID="{AFC07954-F183-4643-B999-0FC90F753DF9}" presName="linear" presStyleCnt="0">
        <dgm:presLayoutVars>
          <dgm:animLvl val="lvl"/>
          <dgm:resizeHandles val="exact"/>
        </dgm:presLayoutVars>
      </dgm:prSet>
      <dgm:spPr/>
    </dgm:pt>
    <dgm:pt modelId="{B8926C0E-786F-4AF8-9A04-87BEF0D0D6AB}" type="pres">
      <dgm:prSet presAssocID="{7A2FFEF8-48DE-43ED-81C2-D5FE281F745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E7247CB-CFEF-4AF2-8A2B-4C02F90FE28E}" type="pres">
      <dgm:prSet presAssocID="{73B39127-EA55-4700-A6F5-093ED45CE12D}" presName="spacer" presStyleCnt="0"/>
      <dgm:spPr/>
    </dgm:pt>
    <dgm:pt modelId="{C8D00B54-6AAE-4473-BA78-A04F500BA37A}" type="pres">
      <dgm:prSet presAssocID="{D634F98D-8B63-4599-A49A-FDA2AE29318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BC41AE2-2A37-421D-92BE-49920AB50B65}" type="pres">
      <dgm:prSet presAssocID="{BA98A4E1-6236-4D22-8CD3-D695B489FF4B}" presName="spacer" presStyleCnt="0"/>
      <dgm:spPr/>
    </dgm:pt>
    <dgm:pt modelId="{F0C57E57-BB93-4F1E-9197-B1DD60C4EAF7}" type="pres">
      <dgm:prSet presAssocID="{1EBBB295-4465-4C7F-835F-0F5EA3EC318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DD6A382-FC5C-4850-9B61-CD888637CB7F}" type="pres">
      <dgm:prSet presAssocID="{ED0FD1D0-2A1F-4872-8B72-2F14AEE6068F}" presName="spacer" presStyleCnt="0"/>
      <dgm:spPr/>
    </dgm:pt>
    <dgm:pt modelId="{15668229-3317-45A1-B070-45064B80CB13}" type="pres">
      <dgm:prSet presAssocID="{2CF73A4D-8A48-49D5-86A0-97D339F10DE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39CCB0F-7D9E-4FA9-8755-8C7EE37C30A6}" type="presOf" srcId="{7A2FFEF8-48DE-43ED-81C2-D5FE281F745A}" destId="{B8926C0E-786F-4AF8-9A04-87BEF0D0D6AB}" srcOrd="0" destOrd="0" presId="urn:microsoft.com/office/officeart/2005/8/layout/vList2"/>
    <dgm:cxn modelId="{188A7015-632F-41B8-869D-7162FF1A0723}" type="presOf" srcId="{AFC07954-F183-4643-B999-0FC90F753DF9}" destId="{6508E3F1-CAF8-45E4-80AF-AA8B559AB1EB}" srcOrd="0" destOrd="0" presId="urn:microsoft.com/office/officeart/2005/8/layout/vList2"/>
    <dgm:cxn modelId="{CC4FE633-C980-423E-8C94-B9017F96FEFE}" srcId="{AFC07954-F183-4643-B999-0FC90F753DF9}" destId="{D634F98D-8B63-4599-A49A-FDA2AE29318C}" srcOrd="1" destOrd="0" parTransId="{D4258F03-0B22-49F5-BC37-05F836BC6D74}" sibTransId="{BA98A4E1-6236-4D22-8CD3-D695B489FF4B}"/>
    <dgm:cxn modelId="{C3FAB85C-6FAE-4372-BBE6-F35D4D86A7D8}" type="presOf" srcId="{D634F98D-8B63-4599-A49A-FDA2AE29318C}" destId="{C8D00B54-6AAE-4473-BA78-A04F500BA37A}" srcOrd="0" destOrd="0" presId="urn:microsoft.com/office/officeart/2005/8/layout/vList2"/>
    <dgm:cxn modelId="{268D5B7D-ADE8-488A-9C47-A41455652B13}" srcId="{AFC07954-F183-4643-B999-0FC90F753DF9}" destId="{2CF73A4D-8A48-49D5-86A0-97D339F10DE2}" srcOrd="3" destOrd="0" parTransId="{71B461BD-3090-4D48-81B1-CCEE7D86C162}" sibTransId="{1302BE4C-AA75-46DD-AA02-89B0E5D9C41A}"/>
    <dgm:cxn modelId="{83D5C68A-E359-4FB7-8D01-419A52A9ED7C}" type="presOf" srcId="{2CF73A4D-8A48-49D5-86A0-97D339F10DE2}" destId="{15668229-3317-45A1-B070-45064B80CB13}" srcOrd="0" destOrd="0" presId="urn:microsoft.com/office/officeart/2005/8/layout/vList2"/>
    <dgm:cxn modelId="{7EF89593-AC9D-4619-B14B-A1F5CA189F27}" srcId="{AFC07954-F183-4643-B999-0FC90F753DF9}" destId="{7A2FFEF8-48DE-43ED-81C2-D5FE281F745A}" srcOrd="0" destOrd="0" parTransId="{C2076AF7-0542-435A-A4E4-02E68C68071B}" sibTransId="{73B39127-EA55-4700-A6F5-093ED45CE12D}"/>
    <dgm:cxn modelId="{97CDA898-A3B1-430B-8463-5D738F9D66F6}" srcId="{AFC07954-F183-4643-B999-0FC90F753DF9}" destId="{1EBBB295-4465-4C7F-835F-0F5EA3EC318B}" srcOrd="2" destOrd="0" parTransId="{80832E6F-7140-496D-9B59-B7954739DA3D}" sibTransId="{ED0FD1D0-2A1F-4872-8B72-2F14AEE6068F}"/>
    <dgm:cxn modelId="{45413CE0-9B1A-4AE5-8D0F-60AF15FD8D31}" type="presOf" srcId="{1EBBB295-4465-4C7F-835F-0F5EA3EC318B}" destId="{F0C57E57-BB93-4F1E-9197-B1DD60C4EAF7}" srcOrd="0" destOrd="0" presId="urn:microsoft.com/office/officeart/2005/8/layout/vList2"/>
    <dgm:cxn modelId="{A31F4F5C-E022-40F9-A801-E1A081E2ECCA}" type="presParOf" srcId="{6508E3F1-CAF8-45E4-80AF-AA8B559AB1EB}" destId="{B8926C0E-786F-4AF8-9A04-87BEF0D0D6AB}" srcOrd="0" destOrd="0" presId="urn:microsoft.com/office/officeart/2005/8/layout/vList2"/>
    <dgm:cxn modelId="{5481096C-9149-4C32-A95C-83C43C4DCD30}" type="presParOf" srcId="{6508E3F1-CAF8-45E4-80AF-AA8B559AB1EB}" destId="{6E7247CB-CFEF-4AF2-8A2B-4C02F90FE28E}" srcOrd="1" destOrd="0" presId="urn:microsoft.com/office/officeart/2005/8/layout/vList2"/>
    <dgm:cxn modelId="{63E751F0-2BAD-4DE3-95F0-537EB5F72A1F}" type="presParOf" srcId="{6508E3F1-CAF8-45E4-80AF-AA8B559AB1EB}" destId="{C8D00B54-6AAE-4473-BA78-A04F500BA37A}" srcOrd="2" destOrd="0" presId="urn:microsoft.com/office/officeart/2005/8/layout/vList2"/>
    <dgm:cxn modelId="{70DE333A-7AB5-4C77-92C7-71EDB5A04A6D}" type="presParOf" srcId="{6508E3F1-CAF8-45E4-80AF-AA8B559AB1EB}" destId="{9BC41AE2-2A37-421D-92BE-49920AB50B65}" srcOrd="3" destOrd="0" presId="urn:microsoft.com/office/officeart/2005/8/layout/vList2"/>
    <dgm:cxn modelId="{18E7D5F0-C878-4355-89F2-169BEDA12BEE}" type="presParOf" srcId="{6508E3F1-CAF8-45E4-80AF-AA8B559AB1EB}" destId="{F0C57E57-BB93-4F1E-9197-B1DD60C4EAF7}" srcOrd="4" destOrd="0" presId="urn:microsoft.com/office/officeart/2005/8/layout/vList2"/>
    <dgm:cxn modelId="{B78EF8C9-5CE9-49E4-AFFE-CD48F9A33159}" type="presParOf" srcId="{6508E3F1-CAF8-45E4-80AF-AA8B559AB1EB}" destId="{4DD6A382-FC5C-4850-9B61-CD888637CB7F}" srcOrd="5" destOrd="0" presId="urn:microsoft.com/office/officeart/2005/8/layout/vList2"/>
    <dgm:cxn modelId="{C321F4D7-EC76-40A8-9550-5354CE40C398}" type="presParOf" srcId="{6508E3F1-CAF8-45E4-80AF-AA8B559AB1EB}" destId="{15668229-3317-45A1-B070-45064B80CB1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6AC71DD-98ED-463E-BA02-CE0EC8F52EF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6F8B174-C803-40F1-A6FF-32A6FE629E5D}">
      <dgm:prSet/>
      <dgm:spPr/>
      <dgm:t>
        <a:bodyPr/>
        <a:lstStyle/>
        <a:p>
          <a:r>
            <a:rPr lang="en-US"/>
            <a:t>Navigates between dashboards.</a:t>
          </a:r>
        </a:p>
      </dgm:t>
    </dgm:pt>
    <dgm:pt modelId="{8CAEFC84-CC3F-4E1A-91D7-5FE74FBB9E35}" type="parTrans" cxnId="{754D5ABD-5680-4A02-96C2-0E4E4F36D97E}">
      <dgm:prSet/>
      <dgm:spPr/>
      <dgm:t>
        <a:bodyPr/>
        <a:lstStyle/>
        <a:p>
          <a:endParaRPr lang="en-US"/>
        </a:p>
      </dgm:t>
    </dgm:pt>
    <dgm:pt modelId="{A3BD0588-A600-4364-AC95-DF7477DB5EAE}" type="sibTrans" cxnId="{754D5ABD-5680-4A02-96C2-0E4E4F36D97E}">
      <dgm:prSet/>
      <dgm:spPr/>
      <dgm:t>
        <a:bodyPr/>
        <a:lstStyle/>
        <a:p>
          <a:endParaRPr lang="en-US"/>
        </a:p>
      </dgm:t>
    </dgm:pt>
    <dgm:pt modelId="{BDEAFBDD-76AF-4112-970F-9BEF2EAA7FCE}">
      <dgm:prSet/>
      <dgm:spPr/>
      <dgm:t>
        <a:bodyPr/>
        <a:lstStyle/>
        <a:p>
          <a:r>
            <a:rPr lang="en-US"/>
            <a:t>No need to cram a dashboards with every details.</a:t>
          </a:r>
        </a:p>
      </dgm:t>
    </dgm:pt>
    <dgm:pt modelId="{C7AC34E0-9A0D-4BAD-AD34-997D3317547F}" type="parTrans" cxnId="{7D924D17-7A9E-4BF9-BBA6-9A0E041C67B9}">
      <dgm:prSet/>
      <dgm:spPr/>
      <dgm:t>
        <a:bodyPr/>
        <a:lstStyle/>
        <a:p>
          <a:endParaRPr lang="en-US"/>
        </a:p>
      </dgm:t>
    </dgm:pt>
    <dgm:pt modelId="{F1B0D637-4D89-43D6-8E18-182310B1FF98}" type="sibTrans" cxnId="{7D924D17-7A9E-4BF9-BBA6-9A0E041C67B9}">
      <dgm:prSet/>
      <dgm:spPr/>
      <dgm:t>
        <a:bodyPr/>
        <a:lstStyle/>
        <a:p>
          <a:endParaRPr lang="en-US"/>
        </a:p>
      </dgm:t>
    </dgm:pt>
    <dgm:pt modelId="{507D6378-0075-407F-9C5D-616AA0654876}">
      <dgm:prSet/>
      <dgm:spPr/>
      <dgm:t>
        <a:bodyPr/>
        <a:lstStyle/>
        <a:p>
          <a:r>
            <a:rPr lang="en-US"/>
            <a:t>Keep dashboards clean and simple.</a:t>
          </a:r>
        </a:p>
      </dgm:t>
    </dgm:pt>
    <dgm:pt modelId="{321AB076-1D6C-4F35-8612-D8F31E8E09ED}" type="parTrans" cxnId="{8055DAA1-4E26-4BED-8237-1CBA0DABEA8B}">
      <dgm:prSet/>
      <dgm:spPr/>
      <dgm:t>
        <a:bodyPr/>
        <a:lstStyle/>
        <a:p>
          <a:endParaRPr lang="en-US"/>
        </a:p>
      </dgm:t>
    </dgm:pt>
    <dgm:pt modelId="{1BF4C995-BF2C-43CE-9678-EF9A79AE236B}" type="sibTrans" cxnId="{8055DAA1-4E26-4BED-8237-1CBA0DABEA8B}">
      <dgm:prSet/>
      <dgm:spPr/>
      <dgm:t>
        <a:bodyPr/>
        <a:lstStyle/>
        <a:p>
          <a:endParaRPr lang="en-US"/>
        </a:p>
      </dgm:t>
    </dgm:pt>
    <dgm:pt modelId="{6150272E-CB91-478F-B825-32359403407C}">
      <dgm:prSet/>
      <dgm:spPr/>
      <dgm:t>
        <a:bodyPr/>
        <a:lstStyle/>
        <a:p>
          <a:r>
            <a:rPr lang="en-US"/>
            <a:t>Make use of button objects.</a:t>
          </a:r>
        </a:p>
      </dgm:t>
    </dgm:pt>
    <dgm:pt modelId="{392879F6-AB7F-4B71-87D1-5148608D1055}" type="parTrans" cxnId="{CB85014F-BFA0-4B37-A279-C5F2F1BDF012}">
      <dgm:prSet/>
      <dgm:spPr/>
      <dgm:t>
        <a:bodyPr/>
        <a:lstStyle/>
        <a:p>
          <a:endParaRPr lang="en-US"/>
        </a:p>
      </dgm:t>
    </dgm:pt>
    <dgm:pt modelId="{8235D404-53ED-48D3-9BE3-D609F3873B7A}" type="sibTrans" cxnId="{CB85014F-BFA0-4B37-A279-C5F2F1BDF012}">
      <dgm:prSet/>
      <dgm:spPr/>
      <dgm:t>
        <a:bodyPr/>
        <a:lstStyle/>
        <a:p>
          <a:endParaRPr lang="en-US"/>
        </a:p>
      </dgm:t>
    </dgm:pt>
    <dgm:pt modelId="{1A8C1350-A2D7-474C-9289-0F510C3DC2B9}" type="pres">
      <dgm:prSet presAssocID="{46AC71DD-98ED-463E-BA02-CE0EC8F52EFF}" presName="linear" presStyleCnt="0">
        <dgm:presLayoutVars>
          <dgm:animLvl val="lvl"/>
          <dgm:resizeHandles val="exact"/>
        </dgm:presLayoutVars>
      </dgm:prSet>
      <dgm:spPr/>
    </dgm:pt>
    <dgm:pt modelId="{891A9B65-A7F3-4F77-8033-BA5E759DBB50}" type="pres">
      <dgm:prSet presAssocID="{66F8B174-C803-40F1-A6FF-32A6FE629E5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3FCCAAD-736A-4F2F-8B8C-48DD06687053}" type="pres">
      <dgm:prSet presAssocID="{A3BD0588-A600-4364-AC95-DF7477DB5EAE}" presName="spacer" presStyleCnt="0"/>
      <dgm:spPr/>
    </dgm:pt>
    <dgm:pt modelId="{F4DDD16D-4AB6-4282-9A8F-41F036218F46}" type="pres">
      <dgm:prSet presAssocID="{BDEAFBDD-76AF-4112-970F-9BEF2EAA7FC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5B6C89F-7990-4835-ADB5-27B76CF95AA7}" type="pres">
      <dgm:prSet presAssocID="{F1B0D637-4D89-43D6-8E18-182310B1FF98}" presName="spacer" presStyleCnt="0"/>
      <dgm:spPr/>
    </dgm:pt>
    <dgm:pt modelId="{DBB057CC-24B6-43D9-923D-720CD2D1A10C}" type="pres">
      <dgm:prSet presAssocID="{507D6378-0075-407F-9C5D-616AA065487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9B8B15B-777F-4DF2-BB38-E222B66FE3FF}" type="pres">
      <dgm:prSet presAssocID="{1BF4C995-BF2C-43CE-9678-EF9A79AE236B}" presName="spacer" presStyleCnt="0"/>
      <dgm:spPr/>
    </dgm:pt>
    <dgm:pt modelId="{0D62B2EF-9CF7-47FE-82A2-53A58E7CCE12}" type="pres">
      <dgm:prSet presAssocID="{6150272E-CB91-478F-B825-32359403407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D924D17-7A9E-4BF9-BBA6-9A0E041C67B9}" srcId="{46AC71DD-98ED-463E-BA02-CE0EC8F52EFF}" destId="{BDEAFBDD-76AF-4112-970F-9BEF2EAA7FCE}" srcOrd="1" destOrd="0" parTransId="{C7AC34E0-9A0D-4BAD-AD34-997D3317547F}" sibTransId="{F1B0D637-4D89-43D6-8E18-182310B1FF98}"/>
    <dgm:cxn modelId="{6846D81F-2F3E-4C0C-94A8-75A98528B57F}" type="presOf" srcId="{507D6378-0075-407F-9C5D-616AA0654876}" destId="{DBB057CC-24B6-43D9-923D-720CD2D1A10C}" srcOrd="0" destOrd="0" presId="urn:microsoft.com/office/officeart/2005/8/layout/vList2"/>
    <dgm:cxn modelId="{8F94363F-0FF2-43D5-B2BC-B665076DEA72}" type="presOf" srcId="{66F8B174-C803-40F1-A6FF-32A6FE629E5D}" destId="{891A9B65-A7F3-4F77-8033-BA5E759DBB50}" srcOrd="0" destOrd="0" presId="urn:microsoft.com/office/officeart/2005/8/layout/vList2"/>
    <dgm:cxn modelId="{CB85014F-BFA0-4B37-A279-C5F2F1BDF012}" srcId="{46AC71DD-98ED-463E-BA02-CE0EC8F52EFF}" destId="{6150272E-CB91-478F-B825-32359403407C}" srcOrd="3" destOrd="0" parTransId="{392879F6-AB7F-4B71-87D1-5148608D1055}" sibTransId="{8235D404-53ED-48D3-9BE3-D609F3873B7A}"/>
    <dgm:cxn modelId="{A1301F9A-1C5A-4CF0-947B-8CFA415C01AF}" type="presOf" srcId="{BDEAFBDD-76AF-4112-970F-9BEF2EAA7FCE}" destId="{F4DDD16D-4AB6-4282-9A8F-41F036218F46}" srcOrd="0" destOrd="0" presId="urn:microsoft.com/office/officeart/2005/8/layout/vList2"/>
    <dgm:cxn modelId="{8055DAA1-4E26-4BED-8237-1CBA0DABEA8B}" srcId="{46AC71DD-98ED-463E-BA02-CE0EC8F52EFF}" destId="{507D6378-0075-407F-9C5D-616AA0654876}" srcOrd="2" destOrd="0" parTransId="{321AB076-1D6C-4F35-8612-D8F31E8E09ED}" sibTransId="{1BF4C995-BF2C-43CE-9678-EF9A79AE236B}"/>
    <dgm:cxn modelId="{754D5ABD-5680-4A02-96C2-0E4E4F36D97E}" srcId="{46AC71DD-98ED-463E-BA02-CE0EC8F52EFF}" destId="{66F8B174-C803-40F1-A6FF-32A6FE629E5D}" srcOrd="0" destOrd="0" parTransId="{8CAEFC84-CC3F-4E1A-91D7-5FE74FBB9E35}" sibTransId="{A3BD0588-A600-4364-AC95-DF7477DB5EAE}"/>
    <dgm:cxn modelId="{7C4899D1-26E7-44C8-802D-674300B6D767}" type="presOf" srcId="{46AC71DD-98ED-463E-BA02-CE0EC8F52EFF}" destId="{1A8C1350-A2D7-474C-9289-0F510C3DC2B9}" srcOrd="0" destOrd="0" presId="urn:microsoft.com/office/officeart/2005/8/layout/vList2"/>
    <dgm:cxn modelId="{93CBABEC-D611-4B98-8F80-F01DE066D338}" type="presOf" srcId="{6150272E-CB91-478F-B825-32359403407C}" destId="{0D62B2EF-9CF7-47FE-82A2-53A58E7CCE12}" srcOrd="0" destOrd="0" presId="urn:microsoft.com/office/officeart/2005/8/layout/vList2"/>
    <dgm:cxn modelId="{84F37838-5693-415C-8D8D-AD61AB7D3013}" type="presParOf" srcId="{1A8C1350-A2D7-474C-9289-0F510C3DC2B9}" destId="{891A9B65-A7F3-4F77-8033-BA5E759DBB50}" srcOrd="0" destOrd="0" presId="urn:microsoft.com/office/officeart/2005/8/layout/vList2"/>
    <dgm:cxn modelId="{AA7D2DD3-2C7C-4E18-BFE1-1D3B8E80A5BF}" type="presParOf" srcId="{1A8C1350-A2D7-474C-9289-0F510C3DC2B9}" destId="{83FCCAAD-736A-4F2F-8B8C-48DD06687053}" srcOrd="1" destOrd="0" presId="urn:microsoft.com/office/officeart/2005/8/layout/vList2"/>
    <dgm:cxn modelId="{49CFF78D-661A-40BF-B10B-0B5938664240}" type="presParOf" srcId="{1A8C1350-A2D7-474C-9289-0F510C3DC2B9}" destId="{F4DDD16D-4AB6-4282-9A8F-41F036218F46}" srcOrd="2" destOrd="0" presId="urn:microsoft.com/office/officeart/2005/8/layout/vList2"/>
    <dgm:cxn modelId="{EE2F6692-E9D9-41FA-BF21-E88B06176EFA}" type="presParOf" srcId="{1A8C1350-A2D7-474C-9289-0F510C3DC2B9}" destId="{45B6C89F-7990-4835-ADB5-27B76CF95AA7}" srcOrd="3" destOrd="0" presId="urn:microsoft.com/office/officeart/2005/8/layout/vList2"/>
    <dgm:cxn modelId="{647C2DF9-A0FE-4919-AB6E-D1E207B95059}" type="presParOf" srcId="{1A8C1350-A2D7-474C-9289-0F510C3DC2B9}" destId="{DBB057CC-24B6-43D9-923D-720CD2D1A10C}" srcOrd="4" destOrd="0" presId="urn:microsoft.com/office/officeart/2005/8/layout/vList2"/>
    <dgm:cxn modelId="{71DA9955-B800-4384-A3DF-85D8B3315FEF}" type="presParOf" srcId="{1A8C1350-A2D7-474C-9289-0F510C3DC2B9}" destId="{C9B8B15B-777F-4DF2-BB38-E222B66FE3FF}" srcOrd="5" destOrd="0" presId="urn:microsoft.com/office/officeart/2005/8/layout/vList2"/>
    <dgm:cxn modelId="{082D76D8-6FF3-4B73-A322-4F81245AB521}" type="presParOf" srcId="{1A8C1350-A2D7-474C-9289-0F510C3DC2B9}" destId="{0D62B2EF-9CF7-47FE-82A2-53A58E7CCE1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233F663-B993-4360-93AF-9F9FE0BE74D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6556CAD-0365-407E-89D0-AEAD2600398C}">
      <dgm:prSet/>
      <dgm:spPr/>
      <dgm:t>
        <a:bodyPr/>
        <a:lstStyle/>
        <a:p>
          <a:r>
            <a:rPr lang="en-US"/>
            <a:t>Updates the values in an existing set based on user's action.</a:t>
          </a:r>
        </a:p>
      </dgm:t>
    </dgm:pt>
    <dgm:pt modelId="{9B1D9A7A-A1D5-4059-860E-AE534C552D09}" type="parTrans" cxnId="{742C8164-231E-4DF8-BCF4-16F0C9CA1067}">
      <dgm:prSet/>
      <dgm:spPr/>
      <dgm:t>
        <a:bodyPr/>
        <a:lstStyle/>
        <a:p>
          <a:endParaRPr lang="en-US"/>
        </a:p>
      </dgm:t>
    </dgm:pt>
    <dgm:pt modelId="{CE2350F9-7FAE-40B8-B77B-E8A8601E95F2}" type="sibTrans" cxnId="{742C8164-231E-4DF8-BCF4-16F0C9CA1067}">
      <dgm:prSet/>
      <dgm:spPr/>
      <dgm:t>
        <a:bodyPr/>
        <a:lstStyle/>
        <a:p>
          <a:endParaRPr lang="en-US"/>
        </a:p>
      </dgm:t>
    </dgm:pt>
    <dgm:pt modelId="{77D2570A-3CB4-4937-BC4A-EFDDB5E1F3FE}">
      <dgm:prSet/>
      <dgm:spPr/>
      <dgm:t>
        <a:bodyPr/>
        <a:lstStyle/>
        <a:p>
          <a:r>
            <a:rPr lang="en-US"/>
            <a:t>Sets groups data into two group; in or out.</a:t>
          </a:r>
        </a:p>
      </dgm:t>
    </dgm:pt>
    <dgm:pt modelId="{0908C083-2F2D-4F12-9EF9-47F3BE75C74E}" type="parTrans" cxnId="{972961A5-5981-49DD-B814-D73914577C08}">
      <dgm:prSet/>
      <dgm:spPr/>
      <dgm:t>
        <a:bodyPr/>
        <a:lstStyle/>
        <a:p>
          <a:endParaRPr lang="en-US"/>
        </a:p>
      </dgm:t>
    </dgm:pt>
    <dgm:pt modelId="{6254D5E8-906F-4A93-B365-F7D94DFF77C9}" type="sibTrans" cxnId="{972961A5-5981-49DD-B814-D73914577C08}">
      <dgm:prSet/>
      <dgm:spPr/>
      <dgm:t>
        <a:bodyPr/>
        <a:lstStyle/>
        <a:p>
          <a:endParaRPr lang="en-US"/>
        </a:p>
      </dgm:t>
    </dgm:pt>
    <dgm:pt modelId="{DF2050FF-28F5-48C8-8BC7-FC87B93DFDBF}">
      <dgm:prSet/>
      <dgm:spPr/>
      <dgm:t>
        <a:bodyPr/>
        <a:lstStyle/>
        <a:p>
          <a:r>
            <a:rPr lang="en-US"/>
            <a:t>Easy to compare one group against another.</a:t>
          </a:r>
        </a:p>
      </dgm:t>
    </dgm:pt>
    <dgm:pt modelId="{1929CF00-77D4-412F-8786-1DD8925FD977}" type="parTrans" cxnId="{A7E873EB-8ABB-4CB6-B026-18C77E326425}">
      <dgm:prSet/>
      <dgm:spPr/>
      <dgm:t>
        <a:bodyPr/>
        <a:lstStyle/>
        <a:p>
          <a:endParaRPr lang="en-US"/>
        </a:p>
      </dgm:t>
    </dgm:pt>
    <dgm:pt modelId="{BBF983AA-AF32-4153-9BAC-573806A24430}" type="sibTrans" cxnId="{A7E873EB-8ABB-4CB6-B026-18C77E326425}">
      <dgm:prSet/>
      <dgm:spPr/>
      <dgm:t>
        <a:bodyPr/>
        <a:lstStyle/>
        <a:p>
          <a:endParaRPr lang="en-US"/>
        </a:p>
      </dgm:t>
    </dgm:pt>
    <dgm:pt modelId="{B387DA11-532C-44E7-A4AE-0E9B3F1C4DD9}" type="pres">
      <dgm:prSet presAssocID="{B233F663-B993-4360-93AF-9F9FE0BE74D7}" presName="linear" presStyleCnt="0">
        <dgm:presLayoutVars>
          <dgm:animLvl val="lvl"/>
          <dgm:resizeHandles val="exact"/>
        </dgm:presLayoutVars>
      </dgm:prSet>
      <dgm:spPr/>
    </dgm:pt>
    <dgm:pt modelId="{9975C1B6-37E8-4FB5-82FB-C71E800663E7}" type="pres">
      <dgm:prSet presAssocID="{06556CAD-0365-407E-89D0-AEAD2600398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67D8210-1C3F-44F0-A271-86C88AF41AE0}" type="pres">
      <dgm:prSet presAssocID="{CE2350F9-7FAE-40B8-B77B-E8A8601E95F2}" presName="spacer" presStyleCnt="0"/>
      <dgm:spPr/>
    </dgm:pt>
    <dgm:pt modelId="{35623B1B-D9D9-4B46-938F-6BA4FE0B17AB}" type="pres">
      <dgm:prSet presAssocID="{77D2570A-3CB4-4937-BC4A-EFDDB5E1F3F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2553824-8B1B-46D6-AB09-4EFD73029645}" type="pres">
      <dgm:prSet presAssocID="{6254D5E8-906F-4A93-B365-F7D94DFF77C9}" presName="spacer" presStyleCnt="0"/>
      <dgm:spPr/>
    </dgm:pt>
    <dgm:pt modelId="{DCDAAD2D-0895-4E1A-BDEC-41AF2C04A76C}" type="pres">
      <dgm:prSet presAssocID="{DF2050FF-28F5-48C8-8BC7-FC87B93DFDB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A091503-E8D2-410B-9CE4-7B5BE963BC9D}" type="presOf" srcId="{06556CAD-0365-407E-89D0-AEAD2600398C}" destId="{9975C1B6-37E8-4FB5-82FB-C71E800663E7}" srcOrd="0" destOrd="0" presId="urn:microsoft.com/office/officeart/2005/8/layout/vList2"/>
    <dgm:cxn modelId="{169BE442-0D04-424F-9A92-10F1345DC509}" type="presOf" srcId="{B233F663-B993-4360-93AF-9F9FE0BE74D7}" destId="{B387DA11-532C-44E7-A4AE-0E9B3F1C4DD9}" srcOrd="0" destOrd="0" presId="urn:microsoft.com/office/officeart/2005/8/layout/vList2"/>
    <dgm:cxn modelId="{742C8164-231E-4DF8-BCF4-16F0C9CA1067}" srcId="{B233F663-B993-4360-93AF-9F9FE0BE74D7}" destId="{06556CAD-0365-407E-89D0-AEAD2600398C}" srcOrd="0" destOrd="0" parTransId="{9B1D9A7A-A1D5-4059-860E-AE534C552D09}" sibTransId="{CE2350F9-7FAE-40B8-B77B-E8A8601E95F2}"/>
    <dgm:cxn modelId="{972961A5-5981-49DD-B814-D73914577C08}" srcId="{B233F663-B993-4360-93AF-9F9FE0BE74D7}" destId="{77D2570A-3CB4-4937-BC4A-EFDDB5E1F3FE}" srcOrd="1" destOrd="0" parTransId="{0908C083-2F2D-4F12-9EF9-47F3BE75C74E}" sibTransId="{6254D5E8-906F-4A93-B365-F7D94DFF77C9}"/>
    <dgm:cxn modelId="{AF63DEAC-8163-4016-A3D0-4BB8B03F5EEF}" type="presOf" srcId="{77D2570A-3CB4-4937-BC4A-EFDDB5E1F3FE}" destId="{35623B1B-D9D9-4B46-938F-6BA4FE0B17AB}" srcOrd="0" destOrd="0" presId="urn:microsoft.com/office/officeart/2005/8/layout/vList2"/>
    <dgm:cxn modelId="{A70B62D3-F8FC-42E7-8E3E-02C03F2ADE0E}" type="presOf" srcId="{DF2050FF-28F5-48C8-8BC7-FC87B93DFDBF}" destId="{DCDAAD2D-0895-4E1A-BDEC-41AF2C04A76C}" srcOrd="0" destOrd="0" presId="urn:microsoft.com/office/officeart/2005/8/layout/vList2"/>
    <dgm:cxn modelId="{A7E873EB-8ABB-4CB6-B026-18C77E326425}" srcId="{B233F663-B993-4360-93AF-9F9FE0BE74D7}" destId="{DF2050FF-28F5-48C8-8BC7-FC87B93DFDBF}" srcOrd="2" destOrd="0" parTransId="{1929CF00-77D4-412F-8786-1DD8925FD977}" sibTransId="{BBF983AA-AF32-4153-9BAC-573806A24430}"/>
    <dgm:cxn modelId="{42B2628C-2C52-4126-A6D0-402EEA9AD16D}" type="presParOf" srcId="{B387DA11-532C-44E7-A4AE-0E9B3F1C4DD9}" destId="{9975C1B6-37E8-4FB5-82FB-C71E800663E7}" srcOrd="0" destOrd="0" presId="urn:microsoft.com/office/officeart/2005/8/layout/vList2"/>
    <dgm:cxn modelId="{5CEE43AD-EE94-4C43-9B31-98BECBA3F2A1}" type="presParOf" srcId="{B387DA11-532C-44E7-A4AE-0E9B3F1C4DD9}" destId="{667D8210-1C3F-44F0-A271-86C88AF41AE0}" srcOrd="1" destOrd="0" presId="urn:microsoft.com/office/officeart/2005/8/layout/vList2"/>
    <dgm:cxn modelId="{62F8EE0C-D68C-430D-B3BB-4BCCC63396B5}" type="presParOf" srcId="{B387DA11-532C-44E7-A4AE-0E9B3F1C4DD9}" destId="{35623B1B-D9D9-4B46-938F-6BA4FE0B17AB}" srcOrd="2" destOrd="0" presId="urn:microsoft.com/office/officeart/2005/8/layout/vList2"/>
    <dgm:cxn modelId="{34B8B9FF-B246-4E7E-82E3-69A05AF9EFC1}" type="presParOf" srcId="{B387DA11-532C-44E7-A4AE-0E9B3F1C4DD9}" destId="{82553824-8B1B-46D6-AB09-4EFD73029645}" srcOrd="3" destOrd="0" presId="urn:microsoft.com/office/officeart/2005/8/layout/vList2"/>
    <dgm:cxn modelId="{1C5F682B-07B2-4CF3-92D6-6AC06FDE127F}" type="presParOf" srcId="{B387DA11-532C-44E7-A4AE-0E9B3F1C4DD9}" destId="{DCDAAD2D-0895-4E1A-BDEC-41AF2C04A76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21A86A5C-74D0-47B4-869A-B1FF15F42CA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EE2A8A9-0D9D-4B15-A7AB-22192CB1F024}">
      <dgm:prSet/>
      <dgm:spPr/>
      <dgm:t>
        <a:bodyPr/>
        <a:lstStyle/>
        <a:p>
          <a:r>
            <a:rPr lang="en-US"/>
            <a:t>Take user input and perform change views.</a:t>
          </a:r>
        </a:p>
      </dgm:t>
    </dgm:pt>
    <dgm:pt modelId="{23292A98-A70D-4A56-9B31-5328F5D08A2D}" type="parTrans" cxnId="{F886A34D-2CDE-442F-BFAB-6B377BD94A9A}">
      <dgm:prSet/>
      <dgm:spPr/>
      <dgm:t>
        <a:bodyPr/>
        <a:lstStyle/>
        <a:p>
          <a:endParaRPr lang="en-US"/>
        </a:p>
      </dgm:t>
    </dgm:pt>
    <dgm:pt modelId="{755CFE2B-6FE9-4D3B-BDA1-5C4A22BC47AC}" type="sibTrans" cxnId="{F886A34D-2CDE-442F-BFAB-6B377BD94A9A}">
      <dgm:prSet/>
      <dgm:spPr/>
      <dgm:t>
        <a:bodyPr/>
        <a:lstStyle/>
        <a:p>
          <a:endParaRPr lang="en-US"/>
        </a:p>
      </dgm:t>
    </dgm:pt>
    <dgm:pt modelId="{7D450BE2-30A1-4345-859B-ED3B8B9F58FE}">
      <dgm:prSet/>
      <dgm:spPr/>
      <dgm:t>
        <a:bodyPr/>
        <a:lstStyle/>
        <a:p>
          <a:r>
            <a:rPr lang="en-US"/>
            <a:t>Select a data point as new input.</a:t>
          </a:r>
        </a:p>
      </dgm:t>
    </dgm:pt>
    <dgm:pt modelId="{149E0617-C960-4483-B56D-BAA22735E52F}" type="parTrans" cxnId="{9E355B74-761E-4AFA-8A05-7BC569E67D38}">
      <dgm:prSet/>
      <dgm:spPr/>
      <dgm:t>
        <a:bodyPr/>
        <a:lstStyle/>
        <a:p>
          <a:endParaRPr lang="en-US"/>
        </a:p>
      </dgm:t>
    </dgm:pt>
    <dgm:pt modelId="{7EBC6EB9-8B60-4683-ADF5-2C950B5F8709}" type="sibTrans" cxnId="{9E355B74-761E-4AFA-8A05-7BC569E67D38}">
      <dgm:prSet/>
      <dgm:spPr/>
      <dgm:t>
        <a:bodyPr/>
        <a:lstStyle/>
        <a:p>
          <a:endParaRPr lang="en-US"/>
        </a:p>
      </dgm:t>
    </dgm:pt>
    <dgm:pt modelId="{A2D0D176-C9DF-4A8C-9C44-ADECEFDAB594}">
      <dgm:prSet/>
      <dgm:spPr/>
      <dgm:t>
        <a:bodyPr/>
        <a:lstStyle/>
        <a:p>
          <a:r>
            <a:rPr lang="en-US"/>
            <a:t>Works as a standard parameter value.</a:t>
          </a:r>
        </a:p>
      </dgm:t>
    </dgm:pt>
    <dgm:pt modelId="{59B2DC96-E3C8-4B87-B1F8-7A90DF70FEB8}" type="parTrans" cxnId="{42650D36-20BB-45F1-8E54-04288E4FF5B6}">
      <dgm:prSet/>
      <dgm:spPr/>
      <dgm:t>
        <a:bodyPr/>
        <a:lstStyle/>
        <a:p>
          <a:endParaRPr lang="en-US"/>
        </a:p>
      </dgm:t>
    </dgm:pt>
    <dgm:pt modelId="{FB0F0D9B-8932-4318-86E0-17D98F897D00}" type="sibTrans" cxnId="{42650D36-20BB-45F1-8E54-04288E4FF5B6}">
      <dgm:prSet/>
      <dgm:spPr/>
      <dgm:t>
        <a:bodyPr/>
        <a:lstStyle/>
        <a:p>
          <a:endParaRPr lang="en-US"/>
        </a:p>
      </dgm:t>
    </dgm:pt>
    <dgm:pt modelId="{D9260C3D-D852-4D88-956A-02F2CB141718}">
      <dgm:prSet/>
      <dgm:spPr/>
      <dgm:t>
        <a:bodyPr/>
        <a:lstStyle/>
        <a:p>
          <a:r>
            <a:rPr lang="en-US"/>
            <a:t>Example: Dynamic reference lines or advanced highlighting.</a:t>
          </a:r>
        </a:p>
      </dgm:t>
    </dgm:pt>
    <dgm:pt modelId="{D0FE444C-2108-4B2D-B9CC-6A5C426413EE}" type="parTrans" cxnId="{C8148F62-A2E9-4463-A186-93DEFBD57C65}">
      <dgm:prSet/>
      <dgm:spPr/>
      <dgm:t>
        <a:bodyPr/>
        <a:lstStyle/>
        <a:p>
          <a:endParaRPr lang="en-US"/>
        </a:p>
      </dgm:t>
    </dgm:pt>
    <dgm:pt modelId="{8B54108F-A20D-4240-9E61-7B69FD134530}" type="sibTrans" cxnId="{C8148F62-A2E9-4463-A186-93DEFBD57C65}">
      <dgm:prSet/>
      <dgm:spPr/>
      <dgm:t>
        <a:bodyPr/>
        <a:lstStyle/>
        <a:p>
          <a:endParaRPr lang="en-US"/>
        </a:p>
      </dgm:t>
    </dgm:pt>
    <dgm:pt modelId="{49C536B9-4CAE-4A9D-AA05-D64105EB11B1}" type="pres">
      <dgm:prSet presAssocID="{21A86A5C-74D0-47B4-869A-B1FF15F42CAF}" presName="linear" presStyleCnt="0">
        <dgm:presLayoutVars>
          <dgm:animLvl val="lvl"/>
          <dgm:resizeHandles val="exact"/>
        </dgm:presLayoutVars>
      </dgm:prSet>
      <dgm:spPr/>
    </dgm:pt>
    <dgm:pt modelId="{EC57EC2C-13CE-47EE-B527-8F9676F3718A}" type="pres">
      <dgm:prSet presAssocID="{0EE2A8A9-0D9D-4B15-A7AB-22192CB1F02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07EA93B-8B6C-40C8-B799-931A97E47D7B}" type="pres">
      <dgm:prSet presAssocID="{755CFE2B-6FE9-4D3B-BDA1-5C4A22BC47AC}" presName="spacer" presStyleCnt="0"/>
      <dgm:spPr/>
    </dgm:pt>
    <dgm:pt modelId="{C3F8E0F4-C57D-4E8B-824C-E534A682C198}" type="pres">
      <dgm:prSet presAssocID="{7D450BE2-30A1-4345-859B-ED3B8B9F58F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3D42667-70FF-40F4-8EE3-1C8CDA8371E1}" type="pres">
      <dgm:prSet presAssocID="{7EBC6EB9-8B60-4683-ADF5-2C950B5F8709}" presName="spacer" presStyleCnt="0"/>
      <dgm:spPr/>
    </dgm:pt>
    <dgm:pt modelId="{8964AE6B-80C4-4F1A-9D1F-0D48C104502C}" type="pres">
      <dgm:prSet presAssocID="{A2D0D176-C9DF-4A8C-9C44-ADECEFDAB59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A39CCD2-041D-48BE-BB79-47F6BC47674A}" type="pres">
      <dgm:prSet presAssocID="{FB0F0D9B-8932-4318-86E0-17D98F897D00}" presName="spacer" presStyleCnt="0"/>
      <dgm:spPr/>
    </dgm:pt>
    <dgm:pt modelId="{F05A3B35-0BB0-411B-8D51-583B7822488E}" type="pres">
      <dgm:prSet presAssocID="{D9260C3D-D852-4D88-956A-02F2CB14171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874762E-924D-455A-BC41-F2DD0E93F07A}" type="presOf" srcId="{7D450BE2-30A1-4345-859B-ED3B8B9F58FE}" destId="{C3F8E0F4-C57D-4E8B-824C-E534A682C198}" srcOrd="0" destOrd="0" presId="urn:microsoft.com/office/officeart/2005/8/layout/vList2"/>
    <dgm:cxn modelId="{42650D36-20BB-45F1-8E54-04288E4FF5B6}" srcId="{21A86A5C-74D0-47B4-869A-B1FF15F42CAF}" destId="{A2D0D176-C9DF-4A8C-9C44-ADECEFDAB594}" srcOrd="2" destOrd="0" parTransId="{59B2DC96-E3C8-4B87-B1F8-7A90DF70FEB8}" sibTransId="{FB0F0D9B-8932-4318-86E0-17D98F897D00}"/>
    <dgm:cxn modelId="{E861E25B-B41B-42C4-8800-C1073C3E7430}" type="presOf" srcId="{A2D0D176-C9DF-4A8C-9C44-ADECEFDAB594}" destId="{8964AE6B-80C4-4F1A-9D1F-0D48C104502C}" srcOrd="0" destOrd="0" presId="urn:microsoft.com/office/officeart/2005/8/layout/vList2"/>
    <dgm:cxn modelId="{C8148F62-A2E9-4463-A186-93DEFBD57C65}" srcId="{21A86A5C-74D0-47B4-869A-B1FF15F42CAF}" destId="{D9260C3D-D852-4D88-956A-02F2CB141718}" srcOrd="3" destOrd="0" parTransId="{D0FE444C-2108-4B2D-B9CC-6A5C426413EE}" sibTransId="{8B54108F-A20D-4240-9E61-7B69FD134530}"/>
    <dgm:cxn modelId="{1184076B-CAF1-4A5C-870F-B06FAAFDF801}" type="presOf" srcId="{0EE2A8A9-0D9D-4B15-A7AB-22192CB1F024}" destId="{EC57EC2C-13CE-47EE-B527-8F9676F3718A}" srcOrd="0" destOrd="0" presId="urn:microsoft.com/office/officeart/2005/8/layout/vList2"/>
    <dgm:cxn modelId="{F886A34D-2CDE-442F-BFAB-6B377BD94A9A}" srcId="{21A86A5C-74D0-47B4-869A-B1FF15F42CAF}" destId="{0EE2A8A9-0D9D-4B15-A7AB-22192CB1F024}" srcOrd="0" destOrd="0" parTransId="{23292A98-A70D-4A56-9B31-5328F5D08A2D}" sibTransId="{755CFE2B-6FE9-4D3B-BDA1-5C4A22BC47AC}"/>
    <dgm:cxn modelId="{9E355B74-761E-4AFA-8A05-7BC569E67D38}" srcId="{21A86A5C-74D0-47B4-869A-B1FF15F42CAF}" destId="{7D450BE2-30A1-4345-859B-ED3B8B9F58FE}" srcOrd="1" destOrd="0" parTransId="{149E0617-C960-4483-B56D-BAA22735E52F}" sibTransId="{7EBC6EB9-8B60-4683-ADF5-2C950B5F8709}"/>
    <dgm:cxn modelId="{3746065A-1299-458C-B89D-84E838020974}" type="presOf" srcId="{21A86A5C-74D0-47B4-869A-B1FF15F42CAF}" destId="{49C536B9-4CAE-4A9D-AA05-D64105EB11B1}" srcOrd="0" destOrd="0" presId="urn:microsoft.com/office/officeart/2005/8/layout/vList2"/>
    <dgm:cxn modelId="{FB73F0B9-BB96-4A8E-8986-22A50867ADC2}" type="presOf" srcId="{D9260C3D-D852-4D88-956A-02F2CB141718}" destId="{F05A3B35-0BB0-411B-8D51-583B7822488E}" srcOrd="0" destOrd="0" presId="urn:microsoft.com/office/officeart/2005/8/layout/vList2"/>
    <dgm:cxn modelId="{0CAFC3E1-A56F-4817-8E3E-E3E99DF8DDE7}" type="presParOf" srcId="{49C536B9-4CAE-4A9D-AA05-D64105EB11B1}" destId="{EC57EC2C-13CE-47EE-B527-8F9676F3718A}" srcOrd="0" destOrd="0" presId="urn:microsoft.com/office/officeart/2005/8/layout/vList2"/>
    <dgm:cxn modelId="{0B574D15-BF0D-4B7B-AB11-C2269C56E390}" type="presParOf" srcId="{49C536B9-4CAE-4A9D-AA05-D64105EB11B1}" destId="{C07EA93B-8B6C-40C8-B799-931A97E47D7B}" srcOrd="1" destOrd="0" presId="urn:microsoft.com/office/officeart/2005/8/layout/vList2"/>
    <dgm:cxn modelId="{EAA5C0C6-245F-4371-BDDE-3B181877EBEA}" type="presParOf" srcId="{49C536B9-4CAE-4A9D-AA05-D64105EB11B1}" destId="{C3F8E0F4-C57D-4E8B-824C-E534A682C198}" srcOrd="2" destOrd="0" presId="urn:microsoft.com/office/officeart/2005/8/layout/vList2"/>
    <dgm:cxn modelId="{FC262F7C-E636-4326-92BA-6E36FD1ACC73}" type="presParOf" srcId="{49C536B9-4CAE-4A9D-AA05-D64105EB11B1}" destId="{93D42667-70FF-40F4-8EE3-1C8CDA8371E1}" srcOrd="3" destOrd="0" presId="urn:microsoft.com/office/officeart/2005/8/layout/vList2"/>
    <dgm:cxn modelId="{4B90CD68-D15C-428D-AAF0-B0C170515F5C}" type="presParOf" srcId="{49C536B9-4CAE-4A9D-AA05-D64105EB11B1}" destId="{8964AE6B-80C4-4F1A-9D1F-0D48C104502C}" srcOrd="4" destOrd="0" presId="urn:microsoft.com/office/officeart/2005/8/layout/vList2"/>
    <dgm:cxn modelId="{83D6B299-D1A7-4145-A619-A2923CF22A94}" type="presParOf" srcId="{49C536B9-4CAE-4A9D-AA05-D64105EB11B1}" destId="{8A39CCD2-041D-48BE-BB79-47F6BC47674A}" srcOrd="5" destOrd="0" presId="urn:microsoft.com/office/officeart/2005/8/layout/vList2"/>
    <dgm:cxn modelId="{1F2DB93E-0491-4263-A53D-472558B2A73E}" type="presParOf" srcId="{49C536B9-4CAE-4A9D-AA05-D64105EB11B1}" destId="{F05A3B35-0BB0-411B-8D51-583B7822488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F0C6CE-791E-4FD7-BFCE-C142CB8079ED}" type="doc">
      <dgm:prSet loTypeId="urn:microsoft.com/office/officeart/2005/8/layout/matrix3" loCatId="matrix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85E30BA-2E9E-4CA4-AC03-821485A57AF0}">
      <dgm:prSet/>
      <dgm:spPr/>
      <dgm:t>
        <a:bodyPr/>
        <a:lstStyle/>
        <a:p>
          <a:r>
            <a:rPr lang="en-US"/>
            <a:t>Labels to highlight something interesting in the data.</a:t>
          </a:r>
        </a:p>
      </dgm:t>
    </dgm:pt>
    <dgm:pt modelId="{977D5C15-980C-454C-8B02-11F5191EE765}" type="parTrans" cxnId="{F35BB736-1940-4D40-A6B8-1ABB5F1D05A2}">
      <dgm:prSet/>
      <dgm:spPr/>
      <dgm:t>
        <a:bodyPr/>
        <a:lstStyle/>
        <a:p>
          <a:endParaRPr lang="en-US"/>
        </a:p>
      </dgm:t>
    </dgm:pt>
    <dgm:pt modelId="{227E0FC9-A70A-4EFC-97F6-4390F14CE7DE}" type="sibTrans" cxnId="{F35BB736-1940-4D40-A6B8-1ABB5F1D05A2}">
      <dgm:prSet/>
      <dgm:spPr/>
      <dgm:t>
        <a:bodyPr/>
        <a:lstStyle/>
        <a:p>
          <a:endParaRPr lang="en-US"/>
        </a:p>
      </dgm:t>
    </dgm:pt>
    <dgm:pt modelId="{5D5019EC-4E72-4588-A17F-232FE797344A}">
      <dgm:prSet/>
      <dgm:spPr/>
      <dgm:t>
        <a:bodyPr/>
        <a:lstStyle/>
        <a:p>
          <a:r>
            <a:rPr lang="en-US"/>
            <a:t>Can be linked to an axis or a mark.</a:t>
          </a:r>
        </a:p>
      </dgm:t>
    </dgm:pt>
    <dgm:pt modelId="{9FAA9CB9-AE65-40DD-BC3F-6D53854A2998}" type="parTrans" cxnId="{EB1A5ED8-5350-4CB3-919E-4883292E8EBB}">
      <dgm:prSet/>
      <dgm:spPr/>
      <dgm:t>
        <a:bodyPr/>
        <a:lstStyle/>
        <a:p>
          <a:endParaRPr lang="en-US"/>
        </a:p>
      </dgm:t>
    </dgm:pt>
    <dgm:pt modelId="{4C708523-802E-4C4D-A223-D21EA1DDB6ED}" type="sibTrans" cxnId="{EB1A5ED8-5350-4CB3-919E-4883292E8EBB}">
      <dgm:prSet/>
      <dgm:spPr/>
      <dgm:t>
        <a:bodyPr/>
        <a:lstStyle/>
        <a:p>
          <a:endParaRPr lang="en-US"/>
        </a:p>
      </dgm:t>
    </dgm:pt>
    <dgm:pt modelId="{A8B1C537-0430-44EA-9DC9-3AA67530D33C}">
      <dgm:prSet/>
      <dgm:spPr/>
      <dgm:t>
        <a:bodyPr/>
        <a:lstStyle/>
        <a:p>
          <a:r>
            <a:rPr lang="en-US"/>
            <a:t>Ensures the viewer will see the important details.</a:t>
          </a:r>
        </a:p>
      </dgm:t>
    </dgm:pt>
    <dgm:pt modelId="{E2118530-6139-4169-94B3-FD54FA440066}" type="parTrans" cxnId="{3EA7CB15-A7F5-4935-9590-66EEDFCCCCF3}">
      <dgm:prSet/>
      <dgm:spPr/>
      <dgm:t>
        <a:bodyPr/>
        <a:lstStyle/>
        <a:p>
          <a:endParaRPr lang="en-US"/>
        </a:p>
      </dgm:t>
    </dgm:pt>
    <dgm:pt modelId="{505892CC-7189-4FE6-93C1-01734B92C2C3}" type="sibTrans" cxnId="{3EA7CB15-A7F5-4935-9590-66EEDFCCCCF3}">
      <dgm:prSet/>
      <dgm:spPr/>
      <dgm:t>
        <a:bodyPr/>
        <a:lstStyle/>
        <a:p>
          <a:endParaRPr lang="en-US"/>
        </a:p>
      </dgm:t>
    </dgm:pt>
    <dgm:pt modelId="{4A3E4778-567C-4146-86AC-002BD9BFB259}">
      <dgm:prSet/>
      <dgm:spPr/>
      <dgm:t>
        <a:bodyPr/>
        <a:lstStyle/>
        <a:p>
          <a:r>
            <a:rPr lang="en-US"/>
            <a:t>Particularly good for explanatory dashboard.</a:t>
          </a:r>
        </a:p>
      </dgm:t>
    </dgm:pt>
    <dgm:pt modelId="{25ED9344-40CE-4371-91E0-761CB6AFFC16}" type="parTrans" cxnId="{7DF9CDE9-D1E1-49E1-8D23-7DAFF5D95630}">
      <dgm:prSet/>
      <dgm:spPr/>
      <dgm:t>
        <a:bodyPr/>
        <a:lstStyle/>
        <a:p>
          <a:endParaRPr lang="en-US"/>
        </a:p>
      </dgm:t>
    </dgm:pt>
    <dgm:pt modelId="{101F15F7-FAE7-42FB-9F66-1814CCE3C91D}" type="sibTrans" cxnId="{7DF9CDE9-D1E1-49E1-8D23-7DAFF5D95630}">
      <dgm:prSet/>
      <dgm:spPr/>
      <dgm:t>
        <a:bodyPr/>
        <a:lstStyle/>
        <a:p>
          <a:endParaRPr lang="en-US"/>
        </a:p>
      </dgm:t>
    </dgm:pt>
    <dgm:pt modelId="{84D64148-A136-4277-B87A-0CB3624DD49E}" type="pres">
      <dgm:prSet presAssocID="{AAF0C6CE-791E-4FD7-BFCE-C142CB8079ED}" presName="matrix" presStyleCnt="0">
        <dgm:presLayoutVars>
          <dgm:chMax val="1"/>
          <dgm:dir/>
          <dgm:resizeHandles val="exact"/>
        </dgm:presLayoutVars>
      </dgm:prSet>
      <dgm:spPr/>
    </dgm:pt>
    <dgm:pt modelId="{DF2BDDAC-9F3B-4926-AE03-0C5549E0558D}" type="pres">
      <dgm:prSet presAssocID="{AAF0C6CE-791E-4FD7-BFCE-C142CB8079ED}" presName="diamond" presStyleLbl="bgShp" presStyleIdx="0" presStyleCnt="1"/>
      <dgm:spPr/>
    </dgm:pt>
    <dgm:pt modelId="{8E6A889E-A16F-448B-A46C-1ADDA69DEDFC}" type="pres">
      <dgm:prSet presAssocID="{AAF0C6CE-791E-4FD7-BFCE-C142CB8079ED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1441B46-DD0C-44A6-AC0F-A6397FC32745}" type="pres">
      <dgm:prSet presAssocID="{AAF0C6CE-791E-4FD7-BFCE-C142CB8079ED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3D27BE8-D298-43CD-9B65-1A5F1B239794}" type="pres">
      <dgm:prSet presAssocID="{AAF0C6CE-791E-4FD7-BFCE-C142CB8079ED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7DB329F-781C-4FB2-9C53-D70A2B123793}" type="pres">
      <dgm:prSet presAssocID="{AAF0C6CE-791E-4FD7-BFCE-C142CB8079ED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0A1E70A-82CC-4B39-9EC3-25BD1E400B32}" type="presOf" srcId="{485E30BA-2E9E-4CA4-AC03-821485A57AF0}" destId="{8E6A889E-A16F-448B-A46C-1ADDA69DEDFC}" srcOrd="0" destOrd="0" presId="urn:microsoft.com/office/officeart/2005/8/layout/matrix3"/>
    <dgm:cxn modelId="{3EA7CB15-A7F5-4935-9590-66EEDFCCCCF3}" srcId="{AAF0C6CE-791E-4FD7-BFCE-C142CB8079ED}" destId="{A8B1C537-0430-44EA-9DC9-3AA67530D33C}" srcOrd="2" destOrd="0" parTransId="{E2118530-6139-4169-94B3-FD54FA440066}" sibTransId="{505892CC-7189-4FE6-93C1-01734B92C2C3}"/>
    <dgm:cxn modelId="{F35BB736-1940-4D40-A6B8-1ABB5F1D05A2}" srcId="{AAF0C6CE-791E-4FD7-BFCE-C142CB8079ED}" destId="{485E30BA-2E9E-4CA4-AC03-821485A57AF0}" srcOrd="0" destOrd="0" parTransId="{977D5C15-980C-454C-8B02-11F5191EE765}" sibTransId="{227E0FC9-A70A-4EFC-97F6-4390F14CE7DE}"/>
    <dgm:cxn modelId="{460368C4-20C6-4BB5-836B-1AEAE42241E6}" type="presOf" srcId="{4A3E4778-567C-4146-86AC-002BD9BFB259}" destId="{57DB329F-781C-4FB2-9C53-D70A2B123793}" srcOrd="0" destOrd="0" presId="urn:microsoft.com/office/officeart/2005/8/layout/matrix3"/>
    <dgm:cxn modelId="{78F192CE-02F9-457B-A320-49B7AE70C4DF}" type="presOf" srcId="{AAF0C6CE-791E-4FD7-BFCE-C142CB8079ED}" destId="{84D64148-A136-4277-B87A-0CB3624DD49E}" srcOrd="0" destOrd="0" presId="urn:microsoft.com/office/officeart/2005/8/layout/matrix3"/>
    <dgm:cxn modelId="{EB1A5ED8-5350-4CB3-919E-4883292E8EBB}" srcId="{AAF0C6CE-791E-4FD7-BFCE-C142CB8079ED}" destId="{5D5019EC-4E72-4588-A17F-232FE797344A}" srcOrd="1" destOrd="0" parTransId="{9FAA9CB9-AE65-40DD-BC3F-6D53854A2998}" sibTransId="{4C708523-802E-4C4D-A223-D21EA1DDB6ED}"/>
    <dgm:cxn modelId="{295077E2-91FE-4C0D-9D4E-10CD83ACD3F1}" type="presOf" srcId="{5D5019EC-4E72-4588-A17F-232FE797344A}" destId="{11441B46-DD0C-44A6-AC0F-A6397FC32745}" srcOrd="0" destOrd="0" presId="urn:microsoft.com/office/officeart/2005/8/layout/matrix3"/>
    <dgm:cxn modelId="{DEB9C4E8-1085-4D55-AEF6-7769482A9D00}" type="presOf" srcId="{A8B1C537-0430-44EA-9DC9-3AA67530D33C}" destId="{83D27BE8-D298-43CD-9B65-1A5F1B239794}" srcOrd="0" destOrd="0" presId="urn:microsoft.com/office/officeart/2005/8/layout/matrix3"/>
    <dgm:cxn modelId="{7DF9CDE9-D1E1-49E1-8D23-7DAFF5D95630}" srcId="{AAF0C6CE-791E-4FD7-BFCE-C142CB8079ED}" destId="{4A3E4778-567C-4146-86AC-002BD9BFB259}" srcOrd="3" destOrd="0" parTransId="{25ED9344-40CE-4371-91E0-761CB6AFFC16}" sibTransId="{101F15F7-FAE7-42FB-9F66-1814CCE3C91D}"/>
    <dgm:cxn modelId="{AC656037-D062-456A-A236-12ABF3E65ED6}" type="presParOf" srcId="{84D64148-A136-4277-B87A-0CB3624DD49E}" destId="{DF2BDDAC-9F3B-4926-AE03-0C5549E0558D}" srcOrd="0" destOrd="0" presId="urn:microsoft.com/office/officeart/2005/8/layout/matrix3"/>
    <dgm:cxn modelId="{1D7FDD4C-50B6-4694-BCD3-8945821E5AD6}" type="presParOf" srcId="{84D64148-A136-4277-B87A-0CB3624DD49E}" destId="{8E6A889E-A16F-448B-A46C-1ADDA69DEDFC}" srcOrd="1" destOrd="0" presId="urn:microsoft.com/office/officeart/2005/8/layout/matrix3"/>
    <dgm:cxn modelId="{DB44E098-4A81-426F-B772-37D89766F01E}" type="presParOf" srcId="{84D64148-A136-4277-B87A-0CB3624DD49E}" destId="{11441B46-DD0C-44A6-AC0F-A6397FC32745}" srcOrd="2" destOrd="0" presId="urn:microsoft.com/office/officeart/2005/8/layout/matrix3"/>
    <dgm:cxn modelId="{C1F14222-2169-4E1E-874C-46C5C92894AF}" type="presParOf" srcId="{84D64148-A136-4277-B87A-0CB3624DD49E}" destId="{83D27BE8-D298-43CD-9B65-1A5F1B239794}" srcOrd="3" destOrd="0" presId="urn:microsoft.com/office/officeart/2005/8/layout/matrix3"/>
    <dgm:cxn modelId="{CB68D9BB-E4FA-46F4-B9F6-29F2F8E5B291}" type="presParOf" srcId="{84D64148-A136-4277-B87A-0CB3624DD49E}" destId="{57DB329F-781C-4FB2-9C53-D70A2B123793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AFF28E7-B47A-458F-A13C-945993C8B75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42F4C0D-DA69-40BB-B7AC-2BFA035FA848}">
      <dgm:prSet/>
      <dgm:spPr/>
      <dgm:t>
        <a:bodyPr/>
        <a:lstStyle/>
        <a:p>
          <a:r>
            <a:rPr lang="en-US"/>
            <a:t>Instructions on how to read dashboard or where the data came from.</a:t>
          </a:r>
        </a:p>
      </dgm:t>
    </dgm:pt>
    <dgm:pt modelId="{CFB7DB54-00E7-42C8-9C5D-C87F3819CC72}" type="parTrans" cxnId="{272B08DC-F0AB-4C49-ADCB-864A892ED595}">
      <dgm:prSet/>
      <dgm:spPr/>
      <dgm:t>
        <a:bodyPr/>
        <a:lstStyle/>
        <a:p>
          <a:endParaRPr lang="en-US"/>
        </a:p>
      </dgm:t>
    </dgm:pt>
    <dgm:pt modelId="{673AED86-471F-4B6E-B754-DA90428E0C46}" type="sibTrans" cxnId="{272B08DC-F0AB-4C49-ADCB-864A892ED595}">
      <dgm:prSet/>
      <dgm:spPr/>
      <dgm:t>
        <a:bodyPr/>
        <a:lstStyle/>
        <a:p>
          <a:endParaRPr lang="en-US"/>
        </a:p>
      </dgm:t>
    </dgm:pt>
    <dgm:pt modelId="{2CDBF357-5057-4CA8-BCCD-E18A97564E37}">
      <dgm:prSet/>
      <dgm:spPr/>
      <dgm:t>
        <a:bodyPr/>
        <a:lstStyle/>
        <a:p>
          <a:r>
            <a:rPr lang="en-US"/>
            <a:t>Help or information button as to not take a valuable space.</a:t>
          </a:r>
        </a:p>
      </dgm:t>
    </dgm:pt>
    <dgm:pt modelId="{99836B97-5CEE-4193-B1AF-CE850174C2CC}" type="parTrans" cxnId="{940DB759-B127-4570-8968-C29BBEFA14A5}">
      <dgm:prSet/>
      <dgm:spPr/>
      <dgm:t>
        <a:bodyPr/>
        <a:lstStyle/>
        <a:p>
          <a:endParaRPr lang="en-US"/>
        </a:p>
      </dgm:t>
    </dgm:pt>
    <dgm:pt modelId="{EFC540FC-2137-4F9B-95C0-860091C724E1}" type="sibTrans" cxnId="{940DB759-B127-4570-8968-C29BBEFA14A5}">
      <dgm:prSet/>
      <dgm:spPr/>
      <dgm:t>
        <a:bodyPr/>
        <a:lstStyle/>
        <a:p>
          <a:endParaRPr lang="en-US"/>
        </a:p>
      </dgm:t>
    </dgm:pt>
    <dgm:pt modelId="{E87F5AE1-8BB2-4AF4-83A4-612987202ABB}" type="pres">
      <dgm:prSet presAssocID="{1AFF28E7-B47A-458F-A13C-945993C8B752}" presName="linear" presStyleCnt="0">
        <dgm:presLayoutVars>
          <dgm:animLvl val="lvl"/>
          <dgm:resizeHandles val="exact"/>
        </dgm:presLayoutVars>
      </dgm:prSet>
      <dgm:spPr/>
    </dgm:pt>
    <dgm:pt modelId="{F53A2E3B-14B3-40C5-82A5-CB4520E62E79}" type="pres">
      <dgm:prSet presAssocID="{842F4C0D-DA69-40BB-B7AC-2BFA035FA84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5C2F28C-D520-4DE0-8637-439BE8516E5D}" type="pres">
      <dgm:prSet presAssocID="{673AED86-471F-4B6E-B754-DA90428E0C46}" presName="spacer" presStyleCnt="0"/>
      <dgm:spPr/>
    </dgm:pt>
    <dgm:pt modelId="{6861F175-4662-4816-957D-DB0B650CEE47}" type="pres">
      <dgm:prSet presAssocID="{2CDBF357-5057-4CA8-BCCD-E18A97564E37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940DB759-B127-4570-8968-C29BBEFA14A5}" srcId="{1AFF28E7-B47A-458F-A13C-945993C8B752}" destId="{2CDBF357-5057-4CA8-BCCD-E18A97564E37}" srcOrd="1" destOrd="0" parTransId="{99836B97-5CEE-4193-B1AF-CE850174C2CC}" sibTransId="{EFC540FC-2137-4F9B-95C0-860091C724E1}"/>
    <dgm:cxn modelId="{A733E695-0780-4441-A944-CEB06E968FE9}" type="presOf" srcId="{1AFF28E7-B47A-458F-A13C-945993C8B752}" destId="{E87F5AE1-8BB2-4AF4-83A4-612987202ABB}" srcOrd="0" destOrd="0" presId="urn:microsoft.com/office/officeart/2005/8/layout/vList2"/>
    <dgm:cxn modelId="{8C4DB1AC-17F3-4729-8E58-1ED14DB79B25}" type="presOf" srcId="{2CDBF357-5057-4CA8-BCCD-E18A97564E37}" destId="{6861F175-4662-4816-957D-DB0B650CEE47}" srcOrd="0" destOrd="0" presId="urn:microsoft.com/office/officeart/2005/8/layout/vList2"/>
    <dgm:cxn modelId="{37A7D0AD-32A4-46CE-A40D-5954E233DF43}" type="presOf" srcId="{842F4C0D-DA69-40BB-B7AC-2BFA035FA848}" destId="{F53A2E3B-14B3-40C5-82A5-CB4520E62E79}" srcOrd="0" destOrd="0" presId="urn:microsoft.com/office/officeart/2005/8/layout/vList2"/>
    <dgm:cxn modelId="{272B08DC-F0AB-4C49-ADCB-864A892ED595}" srcId="{1AFF28E7-B47A-458F-A13C-945993C8B752}" destId="{842F4C0D-DA69-40BB-B7AC-2BFA035FA848}" srcOrd="0" destOrd="0" parTransId="{CFB7DB54-00E7-42C8-9C5D-C87F3819CC72}" sibTransId="{673AED86-471F-4B6E-B754-DA90428E0C46}"/>
    <dgm:cxn modelId="{EFCDD2C7-6019-427B-A905-CD33FCCCA984}" type="presParOf" srcId="{E87F5AE1-8BB2-4AF4-83A4-612987202ABB}" destId="{F53A2E3B-14B3-40C5-82A5-CB4520E62E79}" srcOrd="0" destOrd="0" presId="urn:microsoft.com/office/officeart/2005/8/layout/vList2"/>
    <dgm:cxn modelId="{31CB9E33-8608-4129-8782-6F9295E53623}" type="presParOf" srcId="{E87F5AE1-8BB2-4AF4-83A4-612987202ABB}" destId="{D5C2F28C-D520-4DE0-8637-439BE8516E5D}" srcOrd="1" destOrd="0" presId="urn:microsoft.com/office/officeart/2005/8/layout/vList2"/>
    <dgm:cxn modelId="{3F6F2FE1-3B1C-4126-A0D4-CC6738F1EA34}" type="presParOf" srcId="{E87F5AE1-8BB2-4AF4-83A4-612987202ABB}" destId="{6861F175-4662-4816-957D-DB0B650CEE4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E8AB38D-EF30-4A4D-AA9F-A9EFA2C9105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D8D807F-69F9-4B35-8DDC-BE29380C81B7}">
      <dgm:prSet/>
      <dgm:spPr/>
      <dgm:t>
        <a:bodyPr/>
        <a:lstStyle/>
        <a:p>
          <a:r>
            <a:rPr lang="en-US"/>
            <a:t>Useful way to hide containers.</a:t>
          </a:r>
          <a:r>
            <a:rPr lang="en-AU"/>
            <a:t> Examples can be filters, Parameters, Help text.</a:t>
          </a:r>
          <a:endParaRPr lang="en-US"/>
        </a:p>
      </dgm:t>
    </dgm:pt>
    <dgm:pt modelId="{9C3CF3C3-26E8-4C73-BDFD-D045D8F8DCC1}" type="parTrans" cxnId="{8C53A9E5-75D7-4DC0-BE10-FAF82C0F8610}">
      <dgm:prSet/>
      <dgm:spPr/>
      <dgm:t>
        <a:bodyPr/>
        <a:lstStyle/>
        <a:p>
          <a:endParaRPr lang="en-US"/>
        </a:p>
      </dgm:t>
    </dgm:pt>
    <dgm:pt modelId="{04F6B9C5-716E-49F1-8BC3-2FA55B284FE6}" type="sibTrans" cxnId="{8C53A9E5-75D7-4DC0-BE10-FAF82C0F8610}">
      <dgm:prSet/>
      <dgm:spPr/>
      <dgm:t>
        <a:bodyPr/>
        <a:lstStyle/>
        <a:p>
          <a:endParaRPr lang="en-US"/>
        </a:p>
      </dgm:t>
    </dgm:pt>
    <dgm:pt modelId="{CC1F42AD-E490-402A-B15C-57D8AD4A45B7}">
      <dgm:prSet/>
      <dgm:spPr/>
      <dgm:t>
        <a:bodyPr/>
        <a:lstStyle/>
        <a:p>
          <a:r>
            <a:rPr lang="en-AU"/>
            <a:t>Make sure all elements are needed on the dashboard.</a:t>
          </a:r>
          <a:endParaRPr lang="en-US"/>
        </a:p>
      </dgm:t>
    </dgm:pt>
    <dgm:pt modelId="{7EDCF299-327E-46F1-AAB4-4FFD012657A0}" type="parTrans" cxnId="{B412F697-4D23-454C-ADE1-3759E48007BB}">
      <dgm:prSet/>
      <dgm:spPr/>
      <dgm:t>
        <a:bodyPr/>
        <a:lstStyle/>
        <a:p>
          <a:endParaRPr lang="en-US"/>
        </a:p>
      </dgm:t>
    </dgm:pt>
    <dgm:pt modelId="{1F196971-B49F-4E55-B4F7-3D9C76EBB198}" type="sibTrans" cxnId="{B412F697-4D23-454C-ADE1-3759E48007BB}">
      <dgm:prSet/>
      <dgm:spPr/>
      <dgm:t>
        <a:bodyPr/>
        <a:lstStyle/>
        <a:p>
          <a:endParaRPr lang="en-US"/>
        </a:p>
      </dgm:t>
    </dgm:pt>
    <dgm:pt modelId="{B364B4B8-19FD-490F-957B-B77006A1781D}" type="pres">
      <dgm:prSet presAssocID="{DE8AB38D-EF30-4A4D-AA9F-A9EFA2C9105C}" presName="linear" presStyleCnt="0">
        <dgm:presLayoutVars>
          <dgm:animLvl val="lvl"/>
          <dgm:resizeHandles val="exact"/>
        </dgm:presLayoutVars>
      </dgm:prSet>
      <dgm:spPr/>
    </dgm:pt>
    <dgm:pt modelId="{9F855DE8-77F2-476D-B658-CC33C59EE26A}" type="pres">
      <dgm:prSet presAssocID="{DD8D807F-69F9-4B35-8DDC-BE29380C81B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5E42162-4507-4888-A1FF-9B23DB4BAB85}" type="pres">
      <dgm:prSet presAssocID="{04F6B9C5-716E-49F1-8BC3-2FA55B284FE6}" presName="spacer" presStyleCnt="0"/>
      <dgm:spPr/>
    </dgm:pt>
    <dgm:pt modelId="{4EAECF2D-EC5C-470D-97D2-8F3BFEB86B85}" type="pres">
      <dgm:prSet presAssocID="{CC1F42AD-E490-402A-B15C-57D8AD4A45B7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7FF062F-267A-420E-BA93-750316A1987A}" type="presOf" srcId="{DD8D807F-69F9-4B35-8DDC-BE29380C81B7}" destId="{9F855DE8-77F2-476D-B658-CC33C59EE26A}" srcOrd="0" destOrd="0" presId="urn:microsoft.com/office/officeart/2005/8/layout/vList2"/>
    <dgm:cxn modelId="{D1D9DD6F-32D6-497E-90E9-9D69935B05A2}" type="presOf" srcId="{DE8AB38D-EF30-4A4D-AA9F-A9EFA2C9105C}" destId="{B364B4B8-19FD-490F-957B-B77006A1781D}" srcOrd="0" destOrd="0" presId="urn:microsoft.com/office/officeart/2005/8/layout/vList2"/>
    <dgm:cxn modelId="{5551FF8E-2EE5-4D7A-8D9B-FB475C4D66FB}" type="presOf" srcId="{CC1F42AD-E490-402A-B15C-57D8AD4A45B7}" destId="{4EAECF2D-EC5C-470D-97D2-8F3BFEB86B85}" srcOrd="0" destOrd="0" presId="urn:microsoft.com/office/officeart/2005/8/layout/vList2"/>
    <dgm:cxn modelId="{B412F697-4D23-454C-ADE1-3759E48007BB}" srcId="{DE8AB38D-EF30-4A4D-AA9F-A9EFA2C9105C}" destId="{CC1F42AD-E490-402A-B15C-57D8AD4A45B7}" srcOrd="1" destOrd="0" parTransId="{7EDCF299-327E-46F1-AAB4-4FFD012657A0}" sibTransId="{1F196971-B49F-4E55-B4F7-3D9C76EBB198}"/>
    <dgm:cxn modelId="{8C53A9E5-75D7-4DC0-BE10-FAF82C0F8610}" srcId="{DE8AB38D-EF30-4A4D-AA9F-A9EFA2C9105C}" destId="{DD8D807F-69F9-4B35-8DDC-BE29380C81B7}" srcOrd="0" destOrd="0" parTransId="{9C3CF3C3-26E8-4C73-BDFD-D045D8F8DCC1}" sibTransId="{04F6B9C5-716E-49F1-8BC3-2FA55B284FE6}"/>
    <dgm:cxn modelId="{29E8EC58-4690-4C00-A3C8-37EA6F2C2B8F}" type="presParOf" srcId="{B364B4B8-19FD-490F-957B-B77006A1781D}" destId="{9F855DE8-77F2-476D-B658-CC33C59EE26A}" srcOrd="0" destOrd="0" presId="urn:microsoft.com/office/officeart/2005/8/layout/vList2"/>
    <dgm:cxn modelId="{DF201496-7D96-42FA-9BB3-EB9204D612B5}" type="presParOf" srcId="{B364B4B8-19FD-490F-957B-B77006A1781D}" destId="{15E42162-4507-4888-A1FF-9B23DB4BAB85}" srcOrd="1" destOrd="0" presId="urn:microsoft.com/office/officeart/2005/8/layout/vList2"/>
    <dgm:cxn modelId="{3D95CD42-E345-43D7-9710-330A6F2072D4}" type="presParOf" srcId="{B364B4B8-19FD-490F-957B-B77006A1781D}" destId="{4EAECF2D-EC5C-470D-97D2-8F3BFEB86B8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250577D-D63E-4ADE-A2B4-E9A3E3A7151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797EF58-26A1-41F7-B648-FBC80F18654A}">
      <dgm:prSet/>
      <dgm:spPr/>
      <dgm:t>
        <a:bodyPr/>
        <a:lstStyle/>
        <a:p>
          <a:r>
            <a:rPr lang="en-US"/>
            <a:t>Too much color adds to confusion.</a:t>
          </a:r>
        </a:p>
      </dgm:t>
    </dgm:pt>
    <dgm:pt modelId="{EA09D609-9D46-4F9A-AB3A-A057C97F4DA4}" type="parTrans" cxnId="{C07DC239-F543-4B7D-BCB7-815D3E88D471}">
      <dgm:prSet/>
      <dgm:spPr/>
      <dgm:t>
        <a:bodyPr/>
        <a:lstStyle/>
        <a:p>
          <a:endParaRPr lang="en-US"/>
        </a:p>
      </dgm:t>
    </dgm:pt>
    <dgm:pt modelId="{347D00ED-3F91-48B5-BFEF-34B03E4453CA}" type="sibTrans" cxnId="{C07DC239-F543-4B7D-BCB7-815D3E88D471}">
      <dgm:prSet/>
      <dgm:spPr/>
      <dgm:t>
        <a:bodyPr/>
        <a:lstStyle/>
        <a:p>
          <a:endParaRPr lang="en-US"/>
        </a:p>
      </dgm:t>
    </dgm:pt>
    <dgm:pt modelId="{862F0489-6657-4743-BA2B-83AD768F9014}" type="pres">
      <dgm:prSet presAssocID="{7250577D-D63E-4ADE-A2B4-E9A3E3A71512}" presName="linear" presStyleCnt="0">
        <dgm:presLayoutVars>
          <dgm:animLvl val="lvl"/>
          <dgm:resizeHandles val="exact"/>
        </dgm:presLayoutVars>
      </dgm:prSet>
      <dgm:spPr/>
    </dgm:pt>
    <dgm:pt modelId="{E0A6DDB1-96A1-4001-8371-06A587F00DD3}" type="pres">
      <dgm:prSet presAssocID="{E797EF58-26A1-41F7-B648-FBC80F18654A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66672635-F0A2-47B8-BDC4-07179EE46E05}" type="presOf" srcId="{7250577D-D63E-4ADE-A2B4-E9A3E3A71512}" destId="{862F0489-6657-4743-BA2B-83AD768F9014}" srcOrd="0" destOrd="0" presId="urn:microsoft.com/office/officeart/2005/8/layout/vList2"/>
    <dgm:cxn modelId="{C07DC239-F543-4B7D-BCB7-815D3E88D471}" srcId="{7250577D-D63E-4ADE-A2B4-E9A3E3A71512}" destId="{E797EF58-26A1-41F7-B648-FBC80F18654A}" srcOrd="0" destOrd="0" parTransId="{EA09D609-9D46-4F9A-AB3A-A057C97F4DA4}" sibTransId="{347D00ED-3F91-48B5-BFEF-34B03E4453CA}"/>
    <dgm:cxn modelId="{923A2DBE-78ED-4878-84D4-34317BCCBDF4}" type="presOf" srcId="{E797EF58-26A1-41F7-B648-FBC80F18654A}" destId="{E0A6DDB1-96A1-4001-8371-06A587F00DD3}" srcOrd="0" destOrd="0" presId="urn:microsoft.com/office/officeart/2005/8/layout/vList2"/>
    <dgm:cxn modelId="{11327022-E1A0-463A-9E0A-78E128AE73C1}" type="presParOf" srcId="{862F0489-6657-4743-BA2B-83AD768F9014}" destId="{E0A6DDB1-96A1-4001-8371-06A587F00DD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70BC6AD-DFD5-4CBE-B840-D95D905E7E6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96BF145-F6D4-4725-92AA-0548332B5F3A}">
      <dgm:prSet/>
      <dgm:spPr/>
      <dgm:t>
        <a:bodyPr/>
        <a:lstStyle/>
        <a:p>
          <a:r>
            <a:rPr lang="en-US"/>
            <a:t>Should enhance the data.</a:t>
          </a:r>
        </a:p>
      </dgm:t>
    </dgm:pt>
    <dgm:pt modelId="{6431CE88-DDEB-4944-941F-1815A80198E7}" type="parTrans" cxnId="{DFF074FC-B3C7-4A68-BC7B-AE8DF2C92102}">
      <dgm:prSet/>
      <dgm:spPr/>
      <dgm:t>
        <a:bodyPr/>
        <a:lstStyle/>
        <a:p>
          <a:endParaRPr lang="en-US"/>
        </a:p>
      </dgm:t>
    </dgm:pt>
    <dgm:pt modelId="{A42B6E37-32EA-4166-AB8A-0E471D9B92CE}" type="sibTrans" cxnId="{DFF074FC-B3C7-4A68-BC7B-AE8DF2C92102}">
      <dgm:prSet/>
      <dgm:spPr/>
      <dgm:t>
        <a:bodyPr/>
        <a:lstStyle/>
        <a:p>
          <a:endParaRPr lang="en-US"/>
        </a:p>
      </dgm:t>
    </dgm:pt>
    <dgm:pt modelId="{8EF43280-1901-486C-81A7-B5AA1E0EDB96}">
      <dgm:prSet/>
      <dgm:spPr/>
      <dgm:t>
        <a:bodyPr/>
        <a:lstStyle/>
        <a:p>
          <a:r>
            <a:rPr lang="en-US"/>
            <a:t>Should come from questions you are trying to answer.</a:t>
          </a:r>
        </a:p>
      </dgm:t>
    </dgm:pt>
    <dgm:pt modelId="{5DD77DDA-FCB2-40DE-A97A-258264AAF092}" type="parTrans" cxnId="{7B8C4C79-3D32-4AE4-8495-0EA44509E847}">
      <dgm:prSet/>
      <dgm:spPr/>
      <dgm:t>
        <a:bodyPr/>
        <a:lstStyle/>
        <a:p>
          <a:endParaRPr lang="en-US"/>
        </a:p>
      </dgm:t>
    </dgm:pt>
    <dgm:pt modelId="{F6F35F03-F3B8-4132-A53A-C72719870E23}" type="sibTrans" cxnId="{7B8C4C79-3D32-4AE4-8495-0EA44509E847}">
      <dgm:prSet/>
      <dgm:spPr/>
      <dgm:t>
        <a:bodyPr/>
        <a:lstStyle/>
        <a:p>
          <a:endParaRPr lang="en-US"/>
        </a:p>
      </dgm:t>
    </dgm:pt>
    <dgm:pt modelId="{C7FE30C8-AF10-4E54-9545-9D29626ECF87}">
      <dgm:prSet/>
      <dgm:spPr/>
      <dgm:t>
        <a:bodyPr/>
        <a:lstStyle/>
        <a:p>
          <a:r>
            <a:rPr lang="en-US"/>
            <a:t>Don’t use color just because you can.</a:t>
          </a:r>
        </a:p>
      </dgm:t>
    </dgm:pt>
    <dgm:pt modelId="{680D0148-147B-4435-8FA7-4881637A1676}" type="parTrans" cxnId="{0DCCD8D5-593F-4CB5-8763-03CEA203D010}">
      <dgm:prSet/>
      <dgm:spPr/>
      <dgm:t>
        <a:bodyPr/>
        <a:lstStyle/>
        <a:p>
          <a:endParaRPr lang="en-US"/>
        </a:p>
      </dgm:t>
    </dgm:pt>
    <dgm:pt modelId="{0390B5F4-78BF-48AC-B450-C0A8A48943A5}" type="sibTrans" cxnId="{0DCCD8D5-593F-4CB5-8763-03CEA203D010}">
      <dgm:prSet/>
      <dgm:spPr/>
      <dgm:t>
        <a:bodyPr/>
        <a:lstStyle/>
        <a:p>
          <a:endParaRPr lang="en-US"/>
        </a:p>
      </dgm:t>
    </dgm:pt>
    <dgm:pt modelId="{E808ED16-6E95-4A5E-9E03-36F4B6BC8598}">
      <dgm:prSet/>
      <dgm:spPr/>
      <dgm:t>
        <a:bodyPr/>
        <a:lstStyle/>
        <a:p>
          <a:r>
            <a:rPr lang="en-US"/>
            <a:t>Should enhance, not distract.</a:t>
          </a:r>
        </a:p>
      </dgm:t>
    </dgm:pt>
    <dgm:pt modelId="{58B30320-4814-4C4D-A3B0-D40EA760A3A7}" type="parTrans" cxnId="{82EC5E4C-207C-4C74-B449-46F5FDDFB3AA}">
      <dgm:prSet/>
      <dgm:spPr/>
      <dgm:t>
        <a:bodyPr/>
        <a:lstStyle/>
        <a:p>
          <a:endParaRPr lang="en-US"/>
        </a:p>
      </dgm:t>
    </dgm:pt>
    <dgm:pt modelId="{06940CC7-5AD0-40C6-9A4D-7566CB6CAAC1}" type="sibTrans" cxnId="{82EC5E4C-207C-4C74-B449-46F5FDDFB3AA}">
      <dgm:prSet/>
      <dgm:spPr/>
      <dgm:t>
        <a:bodyPr/>
        <a:lstStyle/>
        <a:p>
          <a:endParaRPr lang="en-US"/>
        </a:p>
      </dgm:t>
    </dgm:pt>
    <dgm:pt modelId="{FC6FD916-51E0-4655-9C03-72C591FB3641}" type="pres">
      <dgm:prSet presAssocID="{670BC6AD-DFD5-4CBE-B840-D95D905E7E62}" presName="linear" presStyleCnt="0">
        <dgm:presLayoutVars>
          <dgm:animLvl val="lvl"/>
          <dgm:resizeHandles val="exact"/>
        </dgm:presLayoutVars>
      </dgm:prSet>
      <dgm:spPr/>
    </dgm:pt>
    <dgm:pt modelId="{99C460AF-CCED-41CF-A509-4BF3897A9525}" type="pres">
      <dgm:prSet presAssocID="{396BF145-F6D4-4725-92AA-0548332B5F3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E584811-8CA6-4FBE-A203-BC51615A01DE}" type="pres">
      <dgm:prSet presAssocID="{A42B6E37-32EA-4166-AB8A-0E471D9B92CE}" presName="spacer" presStyleCnt="0"/>
      <dgm:spPr/>
    </dgm:pt>
    <dgm:pt modelId="{C68B0C4A-C89E-4EE4-B823-621923A7F882}" type="pres">
      <dgm:prSet presAssocID="{8EF43280-1901-486C-81A7-B5AA1E0EDB9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96FADAC-95D5-4699-AEAD-25DF2986EAA3}" type="pres">
      <dgm:prSet presAssocID="{F6F35F03-F3B8-4132-A53A-C72719870E23}" presName="spacer" presStyleCnt="0"/>
      <dgm:spPr/>
    </dgm:pt>
    <dgm:pt modelId="{0EFB3412-DF72-4D67-8B23-25C71B8CA9B1}" type="pres">
      <dgm:prSet presAssocID="{C7FE30C8-AF10-4E54-9545-9D29626ECF8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3AEE191-1390-400B-A953-233C97776421}" type="pres">
      <dgm:prSet presAssocID="{0390B5F4-78BF-48AC-B450-C0A8A48943A5}" presName="spacer" presStyleCnt="0"/>
      <dgm:spPr/>
    </dgm:pt>
    <dgm:pt modelId="{5B0F49F6-C9B5-4A0D-9E92-428324A18628}" type="pres">
      <dgm:prSet presAssocID="{E808ED16-6E95-4A5E-9E03-36F4B6BC859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C57690C-0B48-4DE9-8909-502AC526A2BB}" type="presOf" srcId="{670BC6AD-DFD5-4CBE-B840-D95D905E7E62}" destId="{FC6FD916-51E0-4655-9C03-72C591FB3641}" srcOrd="0" destOrd="0" presId="urn:microsoft.com/office/officeart/2005/8/layout/vList2"/>
    <dgm:cxn modelId="{A728A012-69D1-4A86-943C-BB60FE2E74C1}" type="presOf" srcId="{C7FE30C8-AF10-4E54-9545-9D29626ECF87}" destId="{0EFB3412-DF72-4D67-8B23-25C71B8CA9B1}" srcOrd="0" destOrd="0" presId="urn:microsoft.com/office/officeart/2005/8/layout/vList2"/>
    <dgm:cxn modelId="{BEA3902C-D9D4-4178-AFFF-92EAE5F18C82}" type="presOf" srcId="{8EF43280-1901-486C-81A7-B5AA1E0EDB96}" destId="{C68B0C4A-C89E-4EE4-B823-621923A7F882}" srcOrd="0" destOrd="0" presId="urn:microsoft.com/office/officeart/2005/8/layout/vList2"/>
    <dgm:cxn modelId="{82EC5E4C-207C-4C74-B449-46F5FDDFB3AA}" srcId="{670BC6AD-DFD5-4CBE-B840-D95D905E7E62}" destId="{E808ED16-6E95-4A5E-9E03-36F4B6BC8598}" srcOrd="3" destOrd="0" parTransId="{58B30320-4814-4C4D-A3B0-D40EA760A3A7}" sibTransId="{06940CC7-5AD0-40C6-9A4D-7566CB6CAAC1}"/>
    <dgm:cxn modelId="{7B8C4C79-3D32-4AE4-8495-0EA44509E847}" srcId="{670BC6AD-DFD5-4CBE-B840-D95D905E7E62}" destId="{8EF43280-1901-486C-81A7-B5AA1E0EDB96}" srcOrd="1" destOrd="0" parTransId="{5DD77DDA-FCB2-40DE-A97A-258264AAF092}" sibTransId="{F6F35F03-F3B8-4132-A53A-C72719870E23}"/>
    <dgm:cxn modelId="{0DCCD8D5-593F-4CB5-8763-03CEA203D010}" srcId="{670BC6AD-DFD5-4CBE-B840-D95D905E7E62}" destId="{C7FE30C8-AF10-4E54-9545-9D29626ECF87}" srcOrd="2" destOrd="0" parTransId="{680D0148-147B-4435-8FA7-4881637A1676}" sibTransId="{0390B5F4-78BF-48AC-B450-C0A8A48943A5}"/>
    <dgm:cxn modelId="{D9F14AF5-7C86-4962-8ADE-E0E31E5B4FE2}" type="presOf" srcId="{E808ED16-6E95-4A5E-9E03-36F4B6BC8598}" destId="{5B0F49F6-C9B5-4A0D-9E92-428324A18628}" srcOrd="0" destOrd="0" presId="urn:microsoft.com/office/officeart/2005/8/layout/vList2"/>
    <dgm:cxn modelId="{C6E206F8-CBFE-4099-A5F4-420F8ABA4043}" type="presOf" srcId="{396BF145-F6D4-4725-92AA-0548332B5F3A}" destId="{99C460AF-CCED-41CF-A509-4BF3897A9525}" srcOrd="0" destOrd="0" presId="urn:microsoft.com/office/officeart/2005/8/layout/vList2"/>
    <dgm:cxn modelId="{DFF074FC-B3C7-4A68-BC7B-AE8DF2C92102}" srcId="{670BC6AD-DFD5-4CBE-B840-D95D905E7E62}" destId="{396BF145-F6D4-4725-92AA-0548332B5F3A}" srcOrd="0" destOrd="0" parTransId="{6431CE88-DDEB-4944-941F-1815A80198E7}" sibTransId="{A42B6E37-32EA-4166-AB8A-0E471D9B92CE}"/>
    <dgm:cxn modelId="{04CE94B9-8F8F-4A57-B187-9F6E2DB4A251}" type="presParOf" srcId="{FC6FD916-51E0-4655-9C03-72C591FB3641}" destId="{99C460AF-CCED-41CF-A509-4BF3897A9525}" srcOrd="0" destOrd="0" presId="urn:microsoft.com/office/officeart/2005/8/layout/vList2"/>
    <dgm:cxn modelId="{C08000AE-C243-4483-894D-372DB5115999}" type="presParOf" srcId="{FC6FD916-51E0-4655-9C03-72C591FB3641}" destId="{FE584811-8CA6-4FBE-A203-BC51615A01DE}" srcOrd="1" destOrd="0" presId="urn:microsoft.com/office/officeart/2005/8/layout/vList2"/>
    <dgm:cxn modelId="{23A68AEB-C7E6-472D-B205-7B73F7B01EF6}" type="presParOf" srcId="{FC6FD916-51E0-4655-9C03-72C591FB3641}" destId="{C68B0C4A-C89E-4EE4-B823-621923A7F882}" srcOrd="2" destOrd="0" presId="urn:microsoft.com/office/officeart/2005/8/layout/vList2"/>
    <dgm:cxn modelId="{B2B8B79A-585A-455E-BC31-25BEE85E8EE0}" type="presParOf" srcId="{FC6FD916-51E0-4655-9C03-72C591FB3641}" destId="{D96FADAC-95D5-4699-AEAD-25DF2986EAA3}" srcOrd="3" destOrd="0" presId="urn:microsoft.com/office/officeart/2005/8/layout/vList2"/>
    <dgm:cxn modelId="{E20FDD00-7E32-4946-8CAA-4C5B46CAF91C}" type="presParOf" srcId="{FC6FD916-51E0-4655-9C03-72C591FB3641}" destId="{0EFB3412-DF72-4D67-8B23-25C71B8CA9B1}" srcOrd="4" destOrd="0" presId="urn:microsoft.com/office/officeart/2005/8/layout/vList2"/>
    <dgm:cxn modelId="{5977A219-00C7-4384-BDEC-D648BF417E13}" type="presParOf" srcId="{FC6FD916-51E0-4655-9C03-72C591FB3641}" destId="{93AEE191-1390-400B-A953-233C97776421}" srcOrd="5" destOrd="0" presId="urn:microsoft.com/office/officeart/2005/8/layout/vList2"/>
    <dgm:cxn modelId="{0F5044FB-9126-4B4D-9E2A-6F75E582F8EA}" type="presParOf" srcId="{FC6FD916-51E0-4655-9C03-72C591FB3641}" destId="{5B0F49F6-C9B5-4A0D-9E92-428324A1862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4372DAF-E156-4D4D-AF64-52289F20A1E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12A5E78-B749-42D8-B6B7-5B378EA1DE9F}">
      <dgm:prSet/>
      <dgm:spPr/>
      <dgm:t>
        <a:bodyPr/>
        <a:lstStyle/>
        <a:p>
          <a:r>
            <a:rPr lang="en-US"/>
            <a:t>Some time its important to group elements on a sheet to show they are related.</a:t>
          </a:r>
        </a:p>
      </dgm:t>
    </dgm:pt>
    <dgm:pt modelId="{B244BF8A-9729-4BC0-B3AC-16EE537F732C}" type="parTrans" cxnId="{B4FE48C8-056A-4A16-BBF8-9F52E84EA8F1}">
      <dgm:prSet/>
      <dgm:spPr/>
      <dgm:t>
        <a:bodyPr/>
        <a:lstStyle/>
        <a:p>
          <a:endParaRPr lang="en-US"/>
        </a:p>
      </dgm:t>
    </dgm:pt>
    <dgm:pt modelId="{142C257F-7AE0-4528-B287-AB3F163558F6}" type="sibTrans" cxnId="{B4FE48C8-056A-4A16-BBF8-9F52E84EA8F1}">
      <dgm:prSet/>
      <dgm:spPr/>
      <dgm:t>
        <a:bodyPr/>
        <a:lstStyle/>
        <a:p>
          <a:endParaRPr lang="en-US"/>
        </a:p>
      </dgm:t>
    </dgm:pt>
    <dgm:pt modelId="{DF393059-79FF-4641-8328-D544E9B0A5A9}">
      <dgm:prSet/>
      <dgm:spPr/>
      <dgm:t>
        <a:bodyPr/>
        <a:lstStyle/>
        <a:p>
          <a:r>
            <a:rPr lang="en-US"/>
            <a:t>Put a border around them.</a:t>
          </a:r>
        </a:p>
      </dgm:t>
    </dgm:pt>
    <dgm:pt modelId="{48714457-8150-474C-9B64-1AAB4E7E71E8}" type="parTrans" cxnId="{0ED4E203-4498-49F7-B449-477B8D9054E2}">
      <dgm:prSet/>
      <dgm:spPr/>
      <dgm:t>
        <a:bodyPr/>
        <a:lstStyle/>
        <a:p>
          <a:endParaRPr lang="en-US"/>
        </a:p>
      </dgm:t>
    </dgm:pt>
    <dgm:pt modelId="{3EAECA23-78FE-4BA9-ACBD-8CF84F46260D}" type="sibTrans" cxnId="{0ED4E203-4498-49F7-B449-477B8D9054E2}">
      <dgm:prSet/>
      <dgm:spPr/>
      <dgm:t>
        <a:bodyPr/>
        <a:lstStyle/>
        <a:p>
          <a:endParaRPr lang="en-US"/>
        </a:p>
      </dgm:t>
    </dgm:pt>
    <dgm:pt modelId="{BEABDD3F-5E9A-4CCE-BCC7-E6CB1D9604A0}">
      <dgm:prSet/>
      <dgm:spPr/>
      <dgm:t>
        <a:bodyPr/>
        <a:lstStyle/>
        <a:p>
          <a:r>
            <a:rPr lang="en-US"/>
            <a:t>Use a colored background.</a:t>
          </a:r>
        </a:p>
      </dgm:t>
    </dgm:pt>
    <dgm:pt modelId="{D1503C0F-88D6-4B42-9D7E-97E96F69C1CC}" type="parTrans" cxnId="{D048250B-D2BE-4113-94E4-3F3E456D926E}">
      <dgm:prSet/>
      <dgm:spPr/>
      <dgm:t>
        <a:bodyPr/>
        <a:lstStyle/>
        <a:p>
          <a:endParaRPr lang="en-US"/>
        </a:p>
      </dgm:t>
    </dgm:pt>
    <dgm:pt modelId="{E8C27A20-BF06-415D-B203-A67EB19FB312}" type="sibTrans" cxnId="{D048250B-D2BE-4113-94E4-3F3E456D926E}">
      <dgm:prSet/>
      <dgm:spPr/>
      <dgm:t>
        <a:bodyPr/>
        <a:lstStyle/>
        <a:p>
          <a:endParaRPr lang="en-US"/>
        </a:p>
      </dgm:t>
    </dgm:pt>
    <dgm:pt modelId="{09856DCA-59BC-4944-956D-6FD575F7A15A}">
      <dgm:prSet/>
      <dgm:spPr/>
      <dgm:t>
        <a:bodyPr/>
        <a:lstStyle/>
        <a:p>
          <a:r>
            <a:rPr lang="en-US"/>
            <a:t>Use layout containers.</a:t>
          </a:r>
        </a:p>
      </dgm:t>
    </dgm:pt>
    <dgm:pt modelId="{5B28AF43-229C-4438-9C63-F81F59ECC75E}" type="parTrans" cxnId="{F988CF29-F330-493F-AE73-860C3F21D9BB}">
      <dgm:prSet/>
      <dgm:spPr/>
      <dgm:t>
        <a:bodyPr/>
        <a:lstStyle/>
        <a:p>
          <a:endParaRPr lang="en-US"/>
        </a:p>
      </dgm:t>
    </dgm:pt>
    <dgm:pt modelId="{B3AD7B01-A457-4A67-983F-88FAD4FF0857}" type="sibTrans" cxnId="{F988CF29-F330-493F-AE73-860C3F21D9BB}">
      <dgm:prSet/>
      <dgm:spPr/>
      <dgm:t>
        <a:bodyPr/>
        <a:lstStyle/>
        <a:p>
          <a:endParaRPr lang="en-US"/>
        </a:p>
      </dgm:t>
    </dgm:pt>
    <dgm:pt modelId="{6BC418C4-3D27-42F8-A090-8EF8CEBB3E54}" type="pres">
      <dgm:prSet presAssocID="{84372DAF-E156-4D4D-AF64-52289F20A1E4}" presName="linear" presStyleCnt="0">
        <dgm:presLayoutVars>
          <dgm:animLvl val="lvl"/>
          <dgm:resizeHandles val="exact"/>
        </dgm:presLayoutVars>
      </dgm:prSet>
      <dgm:spPr/>
    </dgm:pt>
    <dgm:pt modelId="{53C58787-6EE7-4C13-B23D-DD7EBCBD97BD}" type="pres">
      <dgm:prSet presAssocID="{212A5E78-B749-42D8-B6B7-5B378EA1DE9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7B21ABC-1A05-4DBC-A437-65D84CD84D12}" type="pres">
      <dgm:prSet presAssocID="{142C257F-7AE0-4528-B287-AB3F163558F6}" presName="spacer" presStyleCnt="0"/>
      <dgm:spPr/>
    </dgm:pt>
    <dgm:pt modelId="{444BFC01-DA0D-444E-867A-45154C5B8217}" type="pres">
      <dgm:prSet presAssocID="{DF393059-79FF-4641-8328-D544E9B0A5A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88D1476-7CA2-4596-BC24-26BDB8B5DEB6}" type="pres">
      <dgm:prSet presAssocID="{3EAECA23-78FE-4BA9-ACBD-8CF84F46260D}" presName="spacer" presStyleCnt="0"/>
      <dgm:spPr/>
    </dgm:pt>
    <dgm:pt modelId="{50CF53F5-8EEC-4E26-BE1F-BA31F31361A5}" type="pres">
      <dgm:prSet presAssocID="{BEABDD3F-5E9A-4CCE-BCC7-E6CB1D9604A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BEA3736-DDA4-4C6A-877F-11A0D47EED59}" type="pres">
      <dgm:prSet presAssocID="{E8C27A20-BF06-415D-B203-A67EB19FB312}" presName="spacer" presStyleCnt="0"/>
      <dgm:spPr/>
    </dgm:pt>
    <dgm:pt modelId="{87CE5FD3-0B42-4B3F-BBD3-F4C9F482395C}" type="pres">
      <dgm:prSet presAssocID="{09856DCA-59BC-4944-956D-6FD575F7A15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ED4E203-4498-49F7-B449-477B8D9054E2}" srcId="{84372DAF-E156-4D4D-AF64-52289F20A1E4}" destId="{DF393059-79FF-4641-8328-D544E9B0A5A9}" srcOrd="1" destOrd="0" parTransId="{48714457-8150-474C-9B64-1AAB4E7E71E8}" sibTransId="{3EAECA23-78FE-4BA9-ACBD-8CF84F46260D}"/>
    <dgm:cxn modelId="{47638F09-FAA8-46BF-BF64-4F6388A72355}" type="presOf" srcId="{212A5E78-B749-42D8-B6B7-5B378EA1DE9F}" destId="{53C58787-6EE7-4C13-B23D-DD7EBCBD97BD}" srcOrd="0" destOrd="0" presId="urn:microsoft.com/office/officeart/2005/8/layout/vList2"/>
    <dgm:cxn modelId="{D048250B-D2BE-4113-94E4-3F3E456D926E}" srcId="{84372DAF-E156-4D4D-AF64-52289F20A1E4}" destId="{BEABDD3F-5E9A-4CCE-BCC7-E6CB1D9604A0}" srcOrd="2" destOrd="0" parTransId="{D1503C0F-88D6-4B42-9D7E-97E96F69C1CC}" sibTransId="{E8C27A20-BF06-415D-B203-A67EB19FB312}"/>
    <dgm:cxn modelId="{F988CF29-F330-493F-AE73-860C3F21D9BB}" srcId="{84372DAF-E156-4D4D-AF64-52289F20A1E4}" destId="{09856DCA-59BC-4944-956D-6FD575F7A15A}" srcOrd="3" destOrd="0" parTransId="{5B28AF43-229C-4438-9C63-F81F59ECC75E}" sibTransId="{B3AD7B01-A457-4A67-983F-88FAD4FF0857}"/>
    <dgm:cxn modelId="{7382D536-5C84-4A02-A0CC-C6CDD8E13577}" type="presOf" srcId="{84372DAF-E156-4D4D-AF64-52289F20A1E4}" destId="{6BC418C4-3D27-42F8-A090-8EF8CEBB3E54}" srcOrd="0" destOrd="0" presId="urn:microsoft.com/office/officeart/2005/8/layout/vList2"/>
    <dgm:cxn modelId="{D1BE534B-7561-4F23-A131-AB71028DD697}" type="presOf" srcId="{DF393059-79FF-4641-8328-D544E9B0A5A9}" destId="{444BFC01-DA0D-444E-867A-45154C5B8217}" srcOrd="0" destOrd="0" presId="urn:microsoft.com/office/officeart/2005/8/layout/vList2"/>
    <dgm:cxn modelId="{6E0C6656-5154-48AC-BA73-30219882086D}" type="presOf" srcId="{BEABDD3F-5E9A-4CCE-BCC7-E6CB1D9604A0}" destId="{50CF53F5-8EEC-4E26-BE1F-BA31F31361A5}" srcOrd="0" destOrd="0" presId="urn:microsoft.com/office/officeart/2005/8/layout/vList2"/>
    <dgm:cxn modelId="{52B36893-4F80-48FC-A411-39B423AB9703}" type="presOf" srcId="{09856DCA-59BC-4944-956D-6FD575F7A15A}" destId="{87CE5FD3-0B42-4B3F-BBD3-F4C9F482395C}" srcOrd="0" destOrd="0" presId="urn:microsoft.com/office/officeart/2005/8/layout/vList2"/>
    <dgm:cxn modelId="{B4FE48C8-056A-4A16-BBF8-9F52E84EA8F1}" srcId="{84372DAF-E156-4D4D-AF64-52289F20A1E4}" destId="{212A5E78-B749-42D8-B6B7-5B378EA1DE9F}" srcOrd="0" destOrd="0" parTransId="{B244BF8A-9729-4BC0-B3AC-16EE537F732C}" sibTransId="{142C257F-7AE0-4528-B287-AB3F163558F6}"/>
    <dgm:cxn modelId="{47AF3281-78B8-4632-8318-5D4396C36775}" type="presParOf" srcId="{6BC418C4-3D27-42F8-A090-8EF8CEBB3E54}" destId="{53C58787-6EE7-4C13-B23D-DD7EBCBD97BD}" srcOrd="0" destOrd="0" presId="urn:microsoft.com/office/officeart/2005/8/layout/vList2"/>
    <dgm:cxn modelId="{037A8D54-13C0-4A80-BCE4-D7F6A348E448}" type="presParOf" srcId="{6BC418C4-3D27-42F8-A090-8EF8CEBB3E54}" destId="{D7B21ABC-1A05-4DBC-A437-65D84CD84D12}" srcOrd="1" destOrd="0" presId="urn:microsoft.com/office/officeart/2005/8/layout/vList2"/>
    <dgm:cxn modelId="{AF08C8A0-54C9-4742-8ACE-565C873DDE63}" type="presParOf" srcId="{6BC418C4-3D27-42F8-A090-8EF8CEBB3E54}" destId="{444BFC01-DA0D-444E-867A-45154C5B8217}" srcOrd="2" destOrd="0" presId="urn:microsoft.com/office/officeart/2005/8/layout/vList2"/>
    <dgm:cxn modelId="{BD30B97F-3781-41BD-8A18-8B6DB44A9277}" type="presParOf" srcId="{6BC418C4-3D27-42F8-A090-8EF8CEBB3E54}" destId="{888D1476-7CA2-4596-BC24-26BDB8B5DEB6}" srcOrd="3" destOrd="0" presId="urn:microsoft.com/office/officeart/2005/8/layout/vList2"/>
    <dgm:cxn modelId="{B6EF565F-7F0C-4AFB-BBF7-E057C1C607A9}" type="presParOf" srcId="{6BC418C4-3D27-42F8-A090-8EF8CEBB3E54}" destId="{50CF53F5-8EEC-4E26-BE1F-BA31F31361A5}" srcOrd="4" destOrd="0" presId="urn:microsoft.com/office/officeart/2005/8/layout/vList2"/>
    <dgm:cxn modelId="{45415861-8948-41A2-B31B-74F3199F00B2}" type="presParOf" srcId="{6BC418C4-3D27-42F8-A090-8EF8CEBB3E54}" destId="{1BEA3736-DDA4-4C6A-877F-11A0D47EED59}" srcOrd="5" destOrd="0" presId="urn:microsoft.com/office/officeart/2005/8/layout/vList2"/>
    <dgm:cxn modelId="{3E559A7E-9E25-47E1-814C-CA848B5534D8}" type="presParOf" srcId="{6BC418C4-3D27-42F8-A090-8EF8CEBB3E54}" destId="{87CE5FD3-0B42-4B3F-BBD3-F4C9F482395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046AD06-1B88-4582-928B-39A8CC8EC92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814B9C8-E914-4B98-88D5-A32F3F53E98C}">
      <dgm:prSet/>
      <dgm:spPr/>
      <dgm:t>
        <a:bodyPr/>
        <a:lstStyle/>
        <a:p>
          <a:r>
            <a:rPr lang="en-US"/>
            <a:t>Add interaction with dashboard actions.</a:t>
          </a:r>
        </a:p>
      </dgm:t>
    </dgm:pt>
    <dgm:pt modelId="{34E5E6F5-A706-4CF9-B6BD-E9F7A0290756}" type="parTrans" cxnId="{483EA1A7-3A9A-4B03-A50F-8B1A9FF65FE1}">
      <dgm:prSet/>
      <dgm:spPr/>
      <dgm:t>
        <a:bodyPr/>
        <a:lstStyle/>
        <a:p>
          <a:endParaRPr lang="en-US"/>
        </a:p>
      </dgm:t>
    </dgm:pt>
    <dgm:pt modelId="{6620F705-FC75-4DCA-A37E-327F5E8D1278}" type="sibTrans" cxnId="{483EA1A7-3A9A-4B03-A50F-8B1A9FF65FE1}">
      <dgm:prSet/>
      <dgm:spPr/>
      <dgm:t>
        <a:bodyPr/>
        <a:lstStyle/>
        <a:p>
          <a:endParaRPr lang="en-US"/>
        </a:p>
      </dgm:t>
    </dgm:pt>
    <dgm:pt modelId="{93FD7E26-1A57-4607-AE96-5E6F625DE1FC}">
      <dgm:prSet/>
      <dgm:spPr/>
      <dgm:t>
        <a:bodyPr/>
        <a:lstStyle/>
        <a:p>
          <a:r>
            <a:rPr lang="en-US"/>
            <a:t>We want user to engage with our dashboard.</a:t>
          </a:r>
        </a:p>
      </dgm:t>
    </dgm:pt>
    <dgm:pt modelId="{45E2CFD9-5F6A-4FBF-ADB1-80CC972A7FAC}" type="parTrans" cxnId="{CCB2849D-6559-4BB4-968F-2224B23E38A7}">
      <dgm:prSet/>
      <dgm:spPr/>
      <dgm:t>
        <a:bodyPr/>
        <a:lstStyle/>
        <a:p>
          <a:endParaRPr lang="en-US"/>
        </a:p>
      </dgm:t>
    </dgm:pt>
    <dgm:pt modelId="{871BBE70-6C4E-402A-8145-3CA9A7E7A406}" type="sibTrans" cxnId="{CCB2849D-6559-4BB4-968F-2224B23E38A7}">
      <dgm:prSet/>
      <dgm:spPr/>
      <dgm:t>
        <a:bodyPr/>
        <a:lstStyle/>
        <a:p>
          <a:endParaRPr lang="en-US"/>
        </a:p>
      </dgm:t>
    </dgm:pt>
    <dgm:pt modelId="{0B2C7C74-E390-41C6-9EC4-DD4BFDC0B301}">
      <dgm:prSet/>
      <dgm:spPr/>
      <dgm:t>
        <a:bodyPr/>
        <a:lstStyle/>
        <a:p>
          <a:r>
            <a:rPr lang="en-US"/>
            <a:t>Invite the user to play with the dashboard.</a:t>
          </a:r>
        </a:p>
      </dgm:t>
    </dgm:pt>
    <dgm:pt modelId="{27CC9CD0-6E76-4D99-BCA7-4E7FB501DF5C}" type="parTrans" cxnId="{0FACE287-B911-47D4-98FC-FFE11BA37FF4}">
      <dgm:prSet/>
      <dgm:spPr/>
      <dgm:t>
        <a:bodyPr/>
        <a:lstStyle/>
        <a:p>
          <a:endParaRPr lang="en-US"/>
        </a:p>
      </dgm:t>
    </dgm:pt>
    <dgm:pt modelId="{8BEAC8AE-857A-49E1-B3D4-D57CF8A57360}" type="sibTrans" cxnId="{0FACE287-B911-47D4-98FC-FFE11BA37FF4}">
      <dgm:prSet/>
      <dgm:spPr/>
      <dgm:t>
        <a:bodyPr/>
        <a:lstStyle/>
        <a:p>
          <a:endParaRPr lang="en-US"/>
        </a:p>
      </dgm:t>
    </dgm:pt>
    <dgm:pt modelId="{FF06819B-4335-4D97-AA52-3A1AC9348B03}" type="pres">
      <dgm:prSet presAssocID="{C046AD06-1B88-4582-928B-39A8CC8EC929}" presName="linear" presStyleCnt="0">
        <dgm:presLayoutVars>
          <dgm:animLvl val="lvl"/>
          <dgm:resizeHandles val="exact"/>
        </dgm:presLayoutVars>
      </dgm:prSet>
      <dgm:spPr/>
    </dgm:pt>
    <dgm:pt modelId="{170A4D5D-71DE-4A38-BB19-D950A9F256A1}" type="pres">
      <dgm:prSet presAssocID="{2814B9C8-E914-4B98-88D5-A32F3F53E98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EE389D6-29FF-4A8B-ABB3-620CBFDC636A}" type="pres">
      <dgm:prSet presAssocID="{6620F705-FC75-4DCA-A37E-327F5E8D1278}" presName="spacer" presStyleCnt="0"/>
      <dgm:spPr/>
    </dgm:pt>
    <dgm:pt modelId="{EB161AE2-9741-4EAF-A9F4-5A08F6329E3B}" type="pres">
      <dgm:prSet presAssocID="{93FD7E26-1A57-4607-AE96-5E6F625DE1F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024E543-1457-4E33-89C9-BBAD41C105C1}" type="pres">
      <dgm:prSet presAssocID="{871BBE70-6C4E-402A-8145-3CA9A7E7A406}" presName="spacer" presStyleCnt="0"/>
      <dgm:spPr/>
    </dgm:pt>
    <dgm:pt modelId="{42E4067F-7843-4C1D-819F-ECDA1CC2127C}" type="pres">
      <dgm:prSet presAssocID="{0B2C7C74-E390-41C6-9EC4-DD4BFDC0B30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5A1882B-80FF-4866-A526-BCA293B31292}" type="presOf" srcId="{93FD7E26-1A57-4607-AE96-5E6F625DE1FC}" destId="{EB161AE2-9741-4EAF-A9F4-5A08F6329E3B}" srcOrd="0" destOrd="0" presId="urn:microsoft.com/office/officeart/2005/8/layout/vList2"/>
    <dgm:cxn modelId="{C56B2464-0F60-464F-8920-95D048FF2A61}" type="presOf" srcId="{C046AD06-1B88-4582-928B-39A8CC8EC929}" destId="{FF06819B-4335-4D97-AA52-3A1AC9348B03}" srcOrd="0" destOrd="0" presId="urn:microsoft.com/office/officeart/2005/8/layout/vList2"/>
    <dgm:cxn modelId="{1A613845-B0D6-461C-9FFA-6045D298ED97}" type="presOf" srcId="{0B2C7C74-E390-41C6-9EC4-DD4BFDC0B301}" destId="{42E4067F-7843-4C1D-819F-ECDA1CC2127C}" srcOrd="0" destOrd="0" presId="urn:microsoft.com/office/officeart/2005/8/layout/vList2"/>
    <dgm:cxn modelId="{0FACE287-B911-47D4-98FC-FFE11BA37FF4}" srcId="{C046AD06-1B88-4582-928B-39A8CC8EC929}" destId="{0B2C7C74-E390-41C6-9EC4-DD4BFDC0B301}" srcOrd="2" destOrd="0" parTransId="{27CC9CD0-6E76-4D99-BCA7-4E7FB501DF5C}" sibTransId="{8BEAC8AE-857A-49E1-B3D4-D57CF8A57360}"/>
    <dgm:cxn modelId="{CCB2849D-6559-4BB4-968F-2224B23E38A7}" srcId="{C046AD06-1B88-4582-928B-39A8CC8EC929}" destId="{93FD7E26-1A57-4607-AE96-5E6F625DE1FC}" srcOrd="1" destOrd="0" parTransId="{45E2CFD9-5F6A-4FBF-ADB1-80CC972A7FAC}" sibTransId="{871BBE70-6C4E-402A-8145-3CA9A7E7A406}"/>
    <dgm:cxn modelId="{483EA1A7-3A9A-4B03-A50F-8B1A9FF65FE1}" srcId="{C046AD06-1B88-4582-928B-39A8CC8EC929}" destId="{2814B9C8-E914-4B98-88D5-A32F3F53E98C}" srcOrd="0" destOrd="0" parTransId="{34E5E6F5-A706-4CF9-B6BD-E9F7A0290756}" sibTransId="{6620F705-FC75-4DCA-A37E-327F5E8D1278}"/>
    <dgm:cxn modelId="{F13820DF-4E91-42E6-A9D7-2341D246162A}" type="presOf" srcId="{2814B9C8-E914-4B98-88D5-A32F3F53E98C}" destId="{170A4D5D-71DE-4A38-BB19-D950A9F256A1}" srcOrd="0" destOrd="0" presId="urn:microsoft.com/office/officeart/2005/8/layout/vList2"/>
    <dgm:cxn modelId="{5CB52698-16E7-4C19-96BE-1D9F015D1136}" type="presParOf" srcId="{FF06819B-4335-4D97-AA52-3A1AC9348B03}" destId="{170A4D5D-71DE-4A38-BB19-D950A9F256A1}" srcOrd="0" destOrd="0" presId="urn:microsoft.com/office/officeart/2005/8/layout/vList2"/>
    <dgm:cxn modelId="{1D8B5AC3-A6D6-4D15-8FE3-E76850029266}" type="presParOf" srcId="{FF06819B-4335-4D97-AA52-3A1AC9348B03}" destId="{0EE389D6-29FF-4A8B-ABB3-620CBFDC636A}" srcOrd="1" destOrd="0" presId="urn:microsoft.com/office/officeart/2005/8/layout/vList2"/>
    <dgm:cxn modelId="{187AA416-15DA-416E-8D25-182D1EFD77FB}" type="presParOf" srcId="{FF06819B-4335-4D97-AA52-3A1AC9348B03}" destId="{EB161AE2-9741-4EAF-A9F4-5A08F6329E3B}" srcOrd="2" destOrd="0" presId="urn:microsoft.com/office/officeart/2005/8/layout/vList2"/>
    <dgm:cxn modelId="{FFE26BE3-90D6-40DE-91CE-2F9961025671}" type="presParOf" srcId="{FF06819B-4335-4D97-AA52-3A1AC9348B03}" destId="{3024E543-1457-4E33-89C9-BBAD41C105C1}" srcOrd="3" destOrd="0" presId="urn:microsoft.com/office/officeart/2005/8/layout/vList2"/>
    <dgm:cxn modelId="{C587F0E2-DB9F-4F9E-B034-E4C1B0B63967}" type="presParOf" srcId="{FF06819B-4335-4D97-AA52-3A1AC9348B03}" destId="{42E4067F-7843-4C1D-819F-ECDA1CC2127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0429BB0-A469-4F2D-BAED-C38B327FE54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182AAD6-DBAD-45D3-9103-A2E4EBCEF7D9}">
      <dgm:prSet/>
      <dgm:spPr/>
      <dgm:t>
        <a:bodyPr/>
        <a:lstStyle/>
        <a:p>
          <a:r>
            <a:rPr lang="en-US"/>
            <a:t>Filter</a:t>
          </a:r>
        </a:p>
      </dgm:t>
    </dgm:pt>
    <dgm:pt modelId="{D702C36D-666E-4877-A90D-1C0596F57A2D}" type="parTrans" cxnId="{76CD9FF3-5BD5-46C4-BB24-6FE832B6067F}">
      <dgm:prSet/>
      <dgm:spPr/>
      <dgm:t>
        <a:bodyPr/>
        <a:lstStyle/>
        <a:p>
          <a:endParaRPr lang="en-US"/>
        </a:p>
      </dgm:t>
    </dgm:pt>
    <dgm:pt modelId="{E89A5EF2-36E6-4D00-BEFE-E3E46153C53B}" type="sibTrans" cxnId="{76CD9FF3-5BD5-46C4-BB24-6FE832B6067F}">
      <dgm:prSet/>
      <dgm:spPr/>
      <dgm:t>
        <a:bodyPr/>
        <a:lstStyle/>
        <a:p>
          <a:endParaRPr lang="en-US"/>
        </a:p>
      </dgm:t>
    </dgm:pt>
    <dgm:pt modelId="{858CA257-0F4D-4FC0-8308-68BF84D900C9}">
      <dgm:prSet/>
      <dgm:spPr/>
      <dgm:t>
        <a:bodyPr/>
        <a:lstStyle/>
        <a:p>
          <a:r>
            <a:rPr lang="en-US"/>
            <a:t>Highlight</a:t>
          </a:r>
        </a:p>
      </dgm:t>
    </dgm:pt>
    <dgm:pt modelId="{275A8D9A-5D27-4BC6-9D50-5A0D803A50A6}" type="parTrans" cxnId="{0AE1C089-C1D5-4FD5-94E7-6A13F8DFB92B}">
      <dgm:prSet/>
      <dgm:spPr/>
      <dgm:t>
        <a:bodyPr/>
        <a:lstStyle/>
        <a:p>
          <a:endParaRPr lang="en-US"/>
        </a:p>
      </dgm:t>
    </dgm:pt>
    <dgm:pt modelId="{4FFD1D58-A635-4D33-84DC-F6213C17F57E}" type="sibTrans" cxnId="{0AE1C089-C1D5-4FD5-94E7-6A13F8DFB92B}">
      <dgm:prSet/>
      <dgm:spPr/>
      <dgm:t>
        <a:bodyPr/>
        <a:lstStyle/>
        <a:p>
          <a:endParaRPr lang="en-US"/>
        </a:p>
      </dgm:t>
    </dgm:pt>
    <dgm:pt modelId="{55669CA6-8C61-44EC-B32F-BABB65445196}">
      <dgm:prSet/>
      <dgm:spPr/>
      <dgm:t>
        <a:bodyPr/>
        <a:lstStyle/>
        <a:p>
          <a:r>
            <a:rPr lang="en-US"/>
            <a:t>URL</a:t>
          </a:r>
        </a:p>
      </dgm:t>
    </dgm:pt>
    <dgm:pt modelId="{B532A4BA-A39A-4C57-8DE0-8965251B7817}" type="parTrans" cxnId="{EE6479DA-40B8-4C59-AE96-55C944291CEE}">
      <dgm:prSet/>
      <dgm:spPr/>
      <dgm:t>
        <a:bodyPr/>
        <a:lstStyle/>
        <a:p>
          <a:endParaRPr lang="en-US"/>
        </a:p>
      </dgm:t>
    </dgm:pt>
    <dgm:pt modelId="{2423E7C7-9EA6-463E-9C49-06B42B99935D}" type="sibTrans" cxnId="{EE6479DA-40B8-4C59-AE96-55C944291CEE}">
      <dgm:prSet/>
      <dgm:spPr/>
      <dgm:t>
        <a:bodyPr/>
        <a:lstStyle/>
        <a:p>
          <a:endParaRPr lang="en-US"/>
        </a:p>
      </dgm:t>
    </dgm:pt>
    <dgm:pt modelId="{A0171F71-87EF-43A5-8D33-2A0116564175}">
      <dgm:prSet/>
      <dgm:spPr/>
      <dgm:t>
        <a:bodyPr/>
        <a:lstStyle/>
        <a:p>
          <a:r>
            <a:rPr lang="en-US"/>
            <a:t>Go to</a:t>
          </a:r>
        </a:p>
      </dgm:t>
    </dgm:pt>
    <dgm:pt modelId="{B6156FEB-D79E-4F61-8907-C2B219B55CBE}" type="parTrans" cxnId="{C3C51AA2-23C2-4511-9525-2368F1F6C5C3}">
      <dgm:prSet/>
      <dgm:spPr/>
      <dgm:t>
        <a:bodyPr/>
        <a:lstStyle/>
        <a:p>
          <a:endParaRPr lang="en-US"/>
        </a:p>
      </dgm:t>
    </dgm:pt>
    <dgm:pt modelId="{AF0E133D-887E-4A11-B320-4074DE23C77F}" type="sibTrans" cxnId="{C3C51AA2-23C2-4511-9525-2368F1F6C5C3}">
      <dgm:prSet/>
      <dgm:spPr/>
      <dgm:t>
        <a:bodyPr/>
        <a:lstStyle/>
        <a:p>
          <a:endParaRPr lang="en-US"/>
        </a:p>
      </dgm:t>
    </dgm:pt>
    <dgm:pt modelId="{E17ACAE0-DD98-4A73-B194-B368D78BB606}">
      <dgm:prSet/>
      <dgm:spPr/>
      <dgm:t>
        <a:bodyPr/>
        <a:lstStyle/>
        <a:p>
          <a:r>
            <a:rPr lang="en-US"/>
            <a:t>Set</a:t>
          </a:r>
        </a:p>
      </dgm:t>
    </dgm:pt>
    <dgm:pt modelId="{DEBF4F4F-0CCC-46BA-82DE-80B37C8E90A0}" type="parTrans" cxnId="{8229F772-EBD1-42C3-A994-5CDB04A9C7F7}">
      <dgm:prSet/>
      <dgm:spPr/>
      <dgm:t>
        <a:bodyPr/>
        <a:lstStyle/>
        <a:p>
          <a:endParaRPr lang="en-US"/>
        </a:p>
      </dgm:t>
    </dgm:pt>
    <dgm:pt modelId="{925B0FD1-8AC2-47C4-A79C-286649F44BC1}" type="sibTrans" cxnId="{8229F772-EBD1-42C3-A994-5CDB04A9C7F7}">
      <dgm:prSet/>
      <dgm:spPr/>
      <dgm:t>
        <a:bodyPr/>
        <a:lstStyle/>
        <a:p>
          <a:endParaRPr lang="en-US"/>
        </a:p>
      </dgm:t>
    </dgm:pt>
    <dgm:pt modelId="{2DB74D07-B72B-442B-A4BA-A7BBFAB63FA5}">
      <dgm:prSet/>
      <dgm:spPr/>
      <dgm:t>
        <a:bodyPr/>
        <a:lstStyle/>
        <a:p>
          <a:r>
            <a:rPr lang="en-US"/>
            <a:t>Parameter</a:t>
          </a:r>
        </a:p>
      </dgm:t>
    </dgm:pt>
    <dgm:pt modelId="{98F3E3A7-7135-499F-B68C-CCE54A59D13D}" type="parTrans" cxnId="{A6CFD1C1-1EBE-4C3F-8222-89E6748FE901}">
      <dgm:prSet/>
      <dgm:spPr/>
      <dgm:t>
        <a:bodyPr/>
        <a:lstStyle/>
        <a:p>
          <a:endParaRPr lang="en-US"/>
        </a:p>
      </dgm:t>
    </dgm:pt>
    <dgm:pt modelId="{B4A20670-29E6-4047-AE35-5526AD7C2FBF}" type="sibTrans" cxnId="{A6CFD1C1-1EBE-4C3F-8222-89E6748FE901}">
      <dgm:prSet/>
      <dgm:spPr/>
      <dgm:t>
        <a:bodyPr/>
        <a:lstStyle/>
        <a:p>
          <a:endParaRPr lang="en-US"/>
        </a:p>
      </dgm:t>
    </dgm:pt>
    <dgm:pt modelId="{DBF22694-0F0C-4B69-B839-A936076B69C0}" type="pres">
      <dgm:prSet presAssocID="{10429BB0-A469-4F2D-BAED-C38B327FE540}" presName="linear" presStyleCnt="0">
        <dgm:presLayoutVars>
          <dgm:animLvl val="lvl"/>
          <dgm:resizeHandles val="exact"/>
        </dgm:presLayoutVars>
      </dgm:prSet>
      <dgm:spPr/>
    </dgm:pt>
    <dgm:pt modelId="{CB0F75D7-9039-40A8-BF73-60FBB8C8B44A}" type="pres">
      <dgm:prSet presAssocID="{7182AAD6-DBAD-45D3-9103-A2E4EBCEF7D9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68B72619-BFE9-484C-A6C8-2609EC61689B}" type="pres">
      <dgm:prSet presAssocID="{E89A5EF2-36E6-4D00-BEFE-E3E46153C53B}" presName="spacer" presStyleCnt="0"/>
      <dgm:spPr/>
    </dgm:pt>
    <dgm:pt modelId="{F1C7AD53-B1AD-45B3-82BF-97E65AAA95E9}" type="pres">
      <dgm:prSet presAssocID="{858CA257-0F4D-4FC0-8308-68BF84D900C9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3CFDB073-85A2-4B7C-97AD-769FDF273E08}" type="pres">
      <dgm:prSet presAssocID="{4FFD1D58-A635-4D33-84DC-F6213C17F57E}" presName="spacer" presStyleCnt="0"/>
      <dgm:spPr/>
    </dgm:pt>
    <dgm:pt modelId="{BEF9CAAD-2C29-44F1-B2A8-85D5B63CE62A}" type="pres">
      <dgm:prSet presAssocID="{55669CA6-8C61-44EC-B32F-BABB65445196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085813E3-AC8F-45C0-BC51-67CFAD853E6F}" type="pres">
      <dgm:prSet presAssocID="{2423E7C7-9EA6-463E-9C49-06B42B99935D}" presName="spacer" presStyleCnt="0"/>
      <dgm:spPr/>
    </dgm:pt>
    <dgm:pt modelId="{3E965E71-5FAB-4A94-BC22-7938A5C65F45}" type="pres">
      <dgm:prSet presAssocID="{A0171F71-87EF-43A5-8D33-2A0116564175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BA688A27-AC1D-42D2-9913-9EEA0CA9296D}" type="pres">
      <dgm:prSet presAssocID="{AF0E133D-887E-4A11-B320-4074DE23C77F}" presName="spacer" presStyleCnt="0"/>
      <dgm:spPr/>
    </dgm:pt>
    <dgm:pt modelId="{DC409053-58AD-43CA-B146-A2E9A78F57F0}" type="pres">
      <dgm:prSet presAssocID="{E17ACAE0-DD98-4A73-B194-B368D78BB606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0EDAF7F4-71B7-4BC2-9079-2598268A96CE}" type="pres">
      <dgm:prSet presAssocID="{925B0FD1-8AC2-47C4-A79C-286649F44BC1}" presName="spacer" presStyleCnt="0"/>
      <dgm:spPr/>
    </dgm:pt>
    <dgm:pt modelId="{5BC4C6EC-0AD2-4C4B-B163-309E3949C815}" type="pres">
      <dgm:prSet presAssocID="{2DB74D07-B72B-442B-A4BA-A7BBFAB63FA5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8130823A-FE7B-4024-9293-44AA49FA54AD}" type="presOf" srcId="{10429BB0-A469-4F2D-BAED-C38B327FE540}" destId="{DBF22694-0F0C-4B69-B839-A936076B69C0}" srcOrd="0" destOrd="0" presId="urn:microsoft.com/office/officeart/2005/8/layout/vList2"/>
    <dgm:cxn modelId="{D7066C3C-9374-484C-B921-01E5BFA8BDF6}" type="presOf" srcId="{55669CA6-8C61-44EC-B32F-BABB65445196}" destId="{BEF9CAAD-2C29-44F1-B2A8-85D5B63CE62A}" srcOrd="0" destOrd="0" presId="urn:microsoft.com/office/officeart/2005/8/layout/vList2"/>
    <dgm:cxn modelId="{8229F772-EBD1-42C3-A994-5CDB04A9C7F7}" srcId="{10429BB0-A469-4F2D-BAED-C38B327FE540}" destId="{E17ACAE0-DD98-4A73-B194-B368D78BB606}" srcOrd="4" destOrd="0" parTransId="{DEBF4F4F-0CCC-46BA-82DE-80B37C8E90A0}" sibTransId="{925B0FD1-8AC2-47C4-A79C-286649F44BC1}"/>
    <dgm:cxn modelId="{0AE1C089-C1D5-4FD5-94E7-6A13F8DFB92B}" srcId="{10429BB0-A469-4F2D-BAED-C38B327FE540}" destId="{858CA257-0F4D-4FC0-8308-68BF84D900C9}" srcOrd="1" destOrd="0" parTransId="{275A8D9A-5D27-4BC6-9D50-5A0D803A50A6}" sibTransId="{4FFD1D58-A635-4D33-84DC-F6213C17F57E}"/>
    <dgm:cxn modelId="{C3C51AA2-23C2-4511-9525-2368F1F6C5C3}" srcId="{10429BB0-A469-4F2D-BAED-C38B327FE540}" destId="{A0171F71-87EF-43A5-8D33-2A0116564175}" srcOrd="3" destOrd="0" parTransId="{B6156FEB-D79E-4F61-8907-C2B219B55CBE}" sibTransId="{AF0E133D-887E-4A11-B320-4074DE23C77F}"/>
    <dgm:cxn modelId="{A6CFD1C1-1EBE-4C3F-8222-89E6748FE901}" srcId="{10429BB0-A469-4F2D-BAED-C38B327FE540}" destId="{2DB74D07-B72B-442B-A4BA-A7BBFAB63FA5}" srcOrd="5" destOrd="0" parTransId="{98F3E3A7-7135-499F-B68C-CCE54A59D13D}" sibTransId="{B4A20670-29E6-4047-AE35-5526AD7C2FBF}"/>
    <dgm:cxn modelId="{D84B61C4-C121-44CF-B4A1-C0606FAEBB08}" type="presOf" srcId="{858CA257-0F4D-4FC0-8308-68BF84D900C9}" destId="{F1C7AD53-B1AD-45B3-82BF-97E65AAA95E9}" srcOrd="0" destOrd="0" presId="urn:microsoft.com/office/officeart/2005/8/layout/vList2"/>
    <dgm:cxn modelId="{EE6479DA-40B8-4C59-AE96-55C944291CEE}" srcId="{10429BB0-A469-4F2D-BAED-C38B327FE540}" destId="{55669CA6-8C61-44EC-B32F-BABB65445196}" srcOrd="2" destOrd="0" parTransId="{B532A4BA-A39A-4C57-8DE0-8965251B7817}" sibTransId="{2423E7C7-9EA6-463E-9C49-06B42B99935D}"/>
    <dgm:cxn modelId="{42D5FDDB-72A5-437F-B0A0-DD1EA1A55ABA}" type="presOf" srcId="{7182AAD6-DBAD-45D3-9103-A2E4EBCEF7D9}" destId="{CB0F75D7-9039-40A8-BF73-60FBB8C8B44A}" srcOrd="0" destOrd="0" presId="urn:microsoft.com/office/officeart/2005/8/layout/vList2"/>
    <dgm:cxn modelId="{A7F4C0E5-2FD1-4F61-8956-BA9616CC7C88}" type="presOf" srcId="{E17ACAE0-DD98-4A73-B194-B368D78BB606}" destId="{DC409053-58AD-43CA-B146-A2E9A78F57F0}" srcOrd="0" destOrd="0" presId="urn:microsoft.com/office/officeart/2005/8/layout/vList2"/>
    <dgm:cxn modelId="{0F5B2CE6-53F1-4EE9-B657-A100BC538B17}" type="presOf" srcId="{2DB74D07-B72B-442B-A4BA-A7BBFAB63FA5}" destId="{5BC4C6EC-0AD2-4C4B-B163-309E3949C815}" srcOrd="0" destOrd="0" presId="urn:microsoft.com/office/officeart/2005/8/layout/vList2"/>
    <dgm:cxn modelId="{5EDB66EA-4BE2-487E-B190-885349A2452B}" type="presOf" srcId="{A0171F71-87EF-43A5-8D33-2A0116564175}" destId="{3E965E71-5FAB-4A94-BC22-7938A5C65F45}" srcOrd="0" destOrd="0" presId="urn:microsoft.com/office/officeart/2005/8/layout/vList2"/>
    <dgm:cxn modelId="{76CD9FF3-5BD5-46C4-BB24-6FE832B6067F}" srcId="{10429BB0-A469-4F2D-BAED-C38B327FE540}" destId="{7182AAD6-DBAD-45D3-9103-A2E4EBCEF7D9}" srcOrd="0" destOrd="0" parTransId="{D702C36D-666E-4877-A90D-1C0596F57A2D}" sibTransId="{E89A5EF2-36E6-4D00-BEFE-E3E46153C53B}"/>
    <dgm:cxn modelId="{7780759A-1D9A-474A-853B-9EEF9736DAE0}" type="presParOf" srcId="{DBF22694-0F0C-4B69-B839-A936076B69C0}" destId="{CB0F75D7-9039-40A8-BF73-60FBB8C8B44A}" srcOrd="0" destOrd="0" presId="urn:microsoft.com/office/officeart/2005/8/layout/vList2"/>
    <dgm:cxn modelId="{0C153DA4-E84A-4CD8-BE7C-C6BA938E77CB}" type="presParOf" srcId="{DBF22694-0F0C-4B69-B839-A936076B69C0}" destId="{68B72619-BFE9-484C-A6C8-2609EC61689B}" srcOrd="1" destOrd="0" presId="urn:microsoft.com/office/officeart/2005/8/layout/vList2"/>
    <dgm:cxn modelId="{CFB81CBD-B6A9-4713-B6ED-4D628644F272}" type="presParOf" srcId="{DBF22694-0F0C-4B69-B839-A936076B69C0}" destId="{F1C7AD53-B1AD-45B3-82BF-97E65AAA95E9}" srcOrd="2" destOrd="0" presId="urn:microsoft.com/office/officeart/2005/8/layout/vList2"/>
    <dgm:cxn modelId="{E61E1605-B382-45A1-99ED-2CA58C7550D5}" type="presParOf" srcId="{DBF22694-0F0C-4B69-B839-A936076B69C0}" destId="{3CFDB073-85A2-4B7C-97AD-769FDF273E08}" srcOrd="3" destOrd="0" presId="urn:microsoft.com/office/officeart/2005/8/layout/vList2"/>
    <dgm:cxn modelId="{626FBFC5-D0B4-41FC-A137-9A9129BD10C9}" type="presParOf" srcId="{DBF22694-0F0C-4B69-B839-A936076B69C0}" destId="{BEF9CAAD-2C29-44F1-B2A8-85D5B63CE62A}" srcOrd="4" destOrd="0" presId="urn:microsoft.com/office/officeart/2005/8/layout/vList2"/>
    <dgm:cxn modelId="{6A554468-6F6F-4B37-85E7-DEE0EDA2B19E}" type="presParOf" srcId="{DBF22694-0F0C-4B69-B839-A936076B69C0}" destId="{085813E3-AC8F-45C0-BC51-67CFAD853E6F}" srcOrd="5" destOrd="0" presId="urn:microsoft.com/office/officeart/2005/8/layout/vList2"/>
    <dgm:cxn modelId="{96D22634-5656-4295-BDDB-F654C20CE8B2}" type="presParOf" srcId="{DBF22694-0F0C-4B69-B839-A936076B69C0}" destId="{3E965E71-5FAB-4A94-BC22-7938A5C65F45}" srcOrd="6" destOrd="0" presId="urn:microsoft.com/office/officeart/2005/8/layout/vList2"/>
    <dgm:cxn modelId="{34324898-4245-44B9-84F2-F6A5967CE75C}" type="presParOf" srcId="{DBF22694-0F0C-4B69-B839-A936076B69C0}" destId="{BA688A27-AC1D-42D2-9913-9EEA0CA9296D}" srcOrd="7" destOrd="0" presId="urn:microsoft.com/office/officeart/2005/8/layout/vList2"/>
    <dgm:cxn modelId="{9CAEAC3D-A13D-4E45-A19F-E21EA55E1F45}" type="presParOf" srcId="{DBF22694-0F0C-4B69-B839-A936076B69C0}" destId="{DC409053-58AD-43CA-B146-A2E9A78F57F0}" srcOrd="8" destOrd="0" presId="urn:microsoft.com/office/officeart/2005/8/layout/vList2"/>
    <dgm:cxn modelId="{2DB1059D-4BE1-4825-9672-C1AF84EBD41B}" type="presParOf" srcId="{DBF22694-0F0C-4B69-B839-A936076B69C0}" destId="{0EDAF7F4-71B7-4BC2-9079-2598268A96CE}" srcOrd="9" destOrd="0" presId="urn:microsoft.com/office/officeart/2005/8/layout/vList2"/>
    <dgm:cxn modelId="{AA02BC4B-AA71-4986-B95D-1415F76F018E}" type="presParOf" srcId="{DBF22694-0F0C-4B69-B839-A936076B69C0}" destId="{5BC4C6EC-0AD2-4C4B-B163-309E3949C815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E4AC8D-C38C-465B-8F85-D7C6B543F050}">
      <dsp:nvSpPr>
        <dsp:cNvPr id="0" name=""/>
        <dsp:cNvSpPr/>
      </dsp:nvSpPr>
      <dsp:spPr>
        <a:xfrm>
          <a:off x="2614647" y="1279"/>
          <a:ext cx="1671217" cy="167121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Filters automatically gets added to the dashboard if it is in sheets.</a:t>
          </a:r>
        </a:p>
      </dsp:txBody>
      <dsp:txXfrm>
        <a:off x="2859391" y="246023"/>
        <a:ext cx="1181729" cy="1181729"/>
      </dsp:txXfrm>
    </dsp:sp>
    <dsp:sp modelId="{BB92F3E3-7E61-483A-A9DD-E417C25A154E}">
      <dsp:nvSpPr>
        <dsp:cNvPr id="0" name=""/>
        <dsp:cNvSpPr/>
      </dsp:nvSpPr>
      <dsp:spPr>
        <a:xfrm rot="2160000">
          <a:off x="4233105" y="1285121"/>
          <a:ext cx="444510" cy="5640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4245839" y="1358737"/>
        <a:ext cx="311157" cy="338421"/>
      </dsp:txXfrm>
    </dsp:sp>
    <dsp:sp modelId="{A57A9F8B-BC0C-461C-ADA8-6FE1AF8C4BAA}">
      <dsp:nvSpPr>
        <dsp:cNvPr id="0" name=""/>
        <dsp:cNvSpPr/>
      </dsp:nvSpPr>
      <dsp:spPr>
        <a:xfrm>
          <a:off x="4645212" y="1476571"/>
          <a:ext cx="1671217" cy="167121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Can also be added to a dashboard (if it is not in sheets).</a:t>
          </a:r>
        </a:p>
      </dsp:txBody>
      <dsp:txXfrm>
        <a:off x="4889956" y="1721315"/>
        <a:ext cx="1181729" cy="1181729"/>
      </dsp:txXfrm>
    </dsp:sp>
    <dsp:sp modelId="{6A24769B-C793-4004-AD56-807EC34626F0}">
      <dsp:nvSpPr>
        <dsp:cNvPr id="0" name=""/>
        <dsp:cNvSpPr/>
      </dsp:nvSpPr>
      <dsp:spPr>
        <a:xfrm rot="6480000">
          <a:off x="4874650" y="3211733"/>
          <a:ext cx="444510" cy="5640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961931" y="3261127"/>
        <a:ext cx="311157" cy="338421"/>
      </dsp:txXfrm>
    </dsp:sp>
    <dsp:sp modelId="{637F360D-73F3-44D8-A8AE-A4C54F8C2942}">
      <dsp:nvSpPr>
        <dsp:cNvPr id="0" name=""/>
        <dsp:cNvSpPr/>
      </dsp:nvSpPr>
      <dsp:spPr>
        <a:xfrm>
          <a:off x="3869605" y="3863644"/>
          <a:ext cx="1671217" cy="167121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But it must exist in the sheet.</a:t>
          </a:r>
        </a:p>
      </dsp:txBody>
      <dsp:txXfrm>
        <a:off x="4114349" y="4108388"/>
        <a:ext cx="1181729" cy="1181729"/>
      </dsp:txXfrm>
    </dsp:sp>
    <dsp:sp modelId="{679A055B-200C-4A88-873E-0536FC1902CD}">
      <dsp:nvSpPr>
        <dsp:cNvPr id="0" name=""/>
        <dsp:cNvSpPr/>
      </dsp:nvSpPr>
      <dsp:spPr>
        <a:xfrm rot="10800000">
          <a:off x="3240581" y="4417234"/>
          <a:ext cx="444510" cy="5640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3373934" y="4530041"/>
        <a:ext cx="311157" cy="338421"/>
      </dsp:txXfrm>
    </dsp:sp>
    <dsp:sp modelId="{E0C9EA91-C5C8-4081-B1B8-C4241C685626}">
      <dsp:nvSpPr>
        <dsp:cNvPr id="0" name=""/>
        <dsp:cNvSpPr/>
      </dsp:nvSpPr>
      <dsp:spPr>
        <a:xfrm>
          <a:off x="1359688" y="3863644"/>
          <a:ext cx="1671217" cy="167121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How to make filters apply to some sheets, but not to others.</a:t>
          </a:r>
        </a:p>
      </dsp:txBody>
      <dsp:txXfrm>
        <a:off x="1604432" y="4108388"/>
        <a:ext cx="1181729" cy="1181729"/>
      </dsp:txXfrm>
    </dsp:sp>
    <dsp:sp modelId="{7534153E-5F93-40D1-BA95-C0E92CA3BCF4}">
      <dsp:nvSpPr>
        <dsp:cNvPr id="0" name=""/>
        <dsp:cNvSpPr/>
      </dsp:nvSpPr>
      <dsp:spPr>
        <a:xfrm rot="15120000">
          <a:off x="1589126" y="3235663"/>
          <a:ext cx="444510" cy="5640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676407" y="3411883"/>
        <a:ext cx="311157" cy="338421"/>
      </dsp:txXfrm>
    </dsp:sp>
    <dsp:sp modelId="{48752294-C321-4E69-B2CA-A900536CAD5A}">
      <dsp:nvSpPr>
        <dsp:cNvPr id="0" name=""/>
        <dsp:cNvSpPr/>
      </dsp:nvSpPr>
      <dsp:spPr>
        <a:xfrm>
          <a:off x="584081" y="1476571"/>
          <a:ext cx="1671217" cy="167121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Where should we place the filter?</a:t>
          </a:r>
        </a:p>
      </dsp:txBody>
      <dsp:txXfrm>
        <a:off x="828825" y="1721315"/>
        <a:ext cx="1181729" cy="1181729"/>
      </dsp:txXfrm>
    </dsp:sp>
    <dsp:sp modelId="{84A3E41D-B5DF-4275-A01B-54BBC3C5F52C}">
      <dsp:nvSpPr>
        <dsp:cNvPr id="0" name=""/>
        <dsp:cNvSpPr/>
      </dsp:nvSpPr>
      <dsp:spPr>
        <a:xfrm rot="19440000">
          <a:off x="2202540" y="1299910"/>
          <a:ext cx="444510" cy="5640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215274" y="1451908"/>
        <a:ext cx="311157" cy="33842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ED1068-F1A5-49AD-81DC-9DA2C59E81A8}">
      <dsp:nvSpPr>
        <dsp:cNvPr id="0" name=""/>
        <dsp:cNvSpPr/>
      </dsp:nvSpPr>
      <dsp:spPr>
        <a:xfrm>
          <a:off x="0" y="68183"/>
          <a:ext cx="6263640" cy="1272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Select one or multiple marks to filter other sheets.</a:t>
          </a:r>
        </a:p>
      </dsp:txBody>
      <dsp:txXfrm>
        <a:off x="62141" y="130324"/>
        <a:ext cx="6139358" cy="1148678"/>
      </dsp:txXfrm>
    </dsp:sp>
    <dsp:sp modelId="{CDAD6ED4-3866-41D5-9640-812B42358806}">
      <dsp:nvSpPr>
        <dsp:cNvPr id="0" name=""/>
        <dsp:cNvSpPr/>
      </dsp:nvSpPr>
      <dsp:spPr>
        <a:xfrm>
          <a:off x="0" y="1433303"/>
          <a:ext cx="6263640" cy="127296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Can be created in a single click.</a:t>
          </a:r>
        </a:p>
      </dsp:txBody>
      <dsp:txXfrm>
        <a:off x="62141" y="1495444"/>
        <a:ext cx="6139358" cy="1148678"/>
      </dsp:txXfrm>
    </dsp:sp>
    <dsp:sp modelId="{026B7AF7-E7E7-403D-BEAC-1BE5A31EC0ED}">
      <dsp:nvSpPr>
        <dsp:cNvPr id="0" name=""/>
        <dsp:cNvSpPr/>
      </dsp:nvSpPr>
      <dsp:spPr>
        <a:xfrm>
          <a:off x="0" y="2798423"/>
          <a:ext cx="6263640" cy="127296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Unlike standard filters, does not affect the dashboard performance.</a:t>
          </a:r>
        </a:p>
      </dsp:txBody>
      <dsp:txXfrm>
        <a:off x="62141" y="2860564"/>
        <a:ext cx="6139358" cy="1148678"/>
      </dsp:txXfrm>
    </dsp:sp>
    <dsp:sp modelId="{4B286ABE-2178-4A5A-9AF0-61108FEECD24}">
      <dsp:nvSpPr>
        <dsp:cNvPr id="0" name=""/>
        <dsp:cNvSpPr/>
      </dsp:nvSpPr>
      <dsp:spPr>
        <a:xfrm>
          <a:off x="0" y="4163544"/>
          <a:ext cx="6263640" cy="12729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Filter is only applied when user clicks.</a:t>
          </a:r>
        </a:p>
      </dsp:txBody>
      <dsp:txXfrm>
        <a:off x="62141" y="4225685"/>
        <a:ext cx="6139358" cy="114867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E653E8-F7E8-4633-B895-D3BDF8CBBA07}">
      <dsp:nvSpPr>
        <dsp:cNvPr id="0" name=""/>
        <dsp:cNvSpPr/>
      </dsp:nvSpPr>
      <dsp:spPr>
        <a:xfrm>
          <a:off x="0" y="71693"/>
          <a:ext cx="6263640" cy="12712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Works similar to filter actions.</a:t>
          </a:r>
        </a:p>
      </dsp:txBody>
      <dsp:txXfrm>
        <a:off x="62055" y="133748"/>
        <a:ext cx="6139530" cy="1147095"/>
      </dsp:txXfrm>
    </dsp:sp>
    <dsp:sp modelId="{C13B44D1-1B8C-4489-8D49-47785846EDF0}">
      <dsp:nvSpPr>
        <dsp:cNvPr id="0" name=""/>
        <dsp:cNvSpPr/>
      </dsp:nvSpPr>
      <dsp:spPr>
        <a:xfrm>
          <a:off x="0" y="1435058"/>
          <a:ext cx="6263640" cy="1271205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Select one mark or multiple mark.</a:t>
          </a:r>
        </a:p>
      </dsp:txBody>
      <dsp:txXfrm>
        <a:off x="62055" y="1497113"/>
        <a:ext cx="6139530" cy="1147095"/>
      </dsp:txXfrm>
    </dsp:sp>
    <dsp:sp modelId="{16708D67-F2A8-4B3B-B8FD-5C106A9AAE96}">
      <dsp:nvSpPr>
        <dsp:cNvPr id="0" name=""/>
        <dsp:cNvSpPr/>
      </dsp:nvSpPr>
      <dsp:spPr>
        <a:xfrm>
          <a:off x="0" y="2798423"/>
          <a:ext cx="6263640" cy="1271205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Highlights corresponding marks in other sheets.</a:t>
          </a:r>
        </a:p>
      </dsp:txBody>
      <dsp:txXfrm>
        <a:off x="62055" y="2860478"/>
        <a:ext cx="6139530" cy="1147095"/>
      </dsp:txXfrm>
    </dsp:sp>
    <dsp:sp modelId="{365A8600-4845-4398-9469-B58F4ECA1DFD}">
      <dsp:nvSpPr>
        <dsp:cNvPr id="0" name=""/>
        <dsp:cNvSpPr/>
      </dsp:nvSpPr>
      <dsp:spPr>
        <a:xfrm>
          <a:off x="0" y="4161789"/>
          <a:ext cx="6263640" cy="127120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Must have the same dimension in the details of individual sheet.</a:t>
          </a:r>
        </a:p>
      </dsp:txBody>
      <dsp:txXfrm>
        <a:off x="62055" y="4223844"/>
        <a:ext cx="6139530" cy="114709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926C0E-786F-4AF8-9A04-87BEF0D0D6AB}">
      <dsp:nvSpPr>
        <dsp:cNvPr id="0" name=""/>
        <dsp:cNvSpPr/>
      </dsp:nvSpPr>
      <dsp:spPr>
        <a:xfrm>
          <a:off x="0" y="71693"/>
          <a:ext cx="6263640" cy="12712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A mark can open a web browser.</a:t>
          </a:r>
        </a:p>
      </dsp:txBody>
      <dsp:txXfrm>
        <a:off x="62055" y="133748"/>
        <a:ext cx="6139530" cy="1147095"/>
      </dsp:txXfrm>
    </dsp:sp>
    <dsp:sp modelId="{C8D00B54-6AAE-4473-BA78-A04F500BA37A}">
      <dsp:nvSpPr>
        <dsp:cNvPr id="0" name=""/>
        <dsp:cNvSpPr/>
      </dsp:nvSpPr>
      <dsp:spPr>
        <a:xfrm>
          <a:off x="0" y="1435058"/>
          <a:ext cx="6263640" cy="1271205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Add data from the mark to the URL.</a:t>
          </a:r>
        </a:p>
      </dsp:txBody>
      <dsp:txXfrm>
        <a:off x="62055" y="1497113"/>
        <a:ext cx="6139530" cy="1147095"/>
      </dsp:txXfrm>
    </dsp:sp>
    <dsp:sp modelId="{F0C57E57-BB93-4F1E-9197-B1DD60C4EAF7}">
      <dsp:nvSpPr>
        <dsp:cNvPr id="0" name=""/>
        <dsp:cNvSpPr/>
      </dsp:nvSpPr>
      <dsp:spPr>
        <a:xfrm>
          <a:off x="0" y="2798423"/>
          <a:ext cx="6263640" cy="1271205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Works best as a menu selections.</a:t>
          </a:r>
        </a:p>
      </dsp:txBody>
      <dsp:txXfrm>
        <a:off x="62055" y="2860478"/>
        <a:ext cx="6139530" cy="1147095"/>
      </dsp:txXfrm>
    </dsp:sp>
    <dsp:sp modelId="{15668229-3317-45A1-B070-45064B80CB13}">
      <dsp:nvSpPr>
        <dsp:cNvPr id="0" name=""/>
        <dsp:cNvSpPr/>
      </dsp:nvSpPr>
      <dsp:spPr>
        <a:xfrm>
          <a:off x="0" y="4161789"/>
          <a:ext cx="6263640" cy="127120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It includes more data without being part of the dashboard.</a:t>
          </a:r>
        </a:p>
      </dsp:txBody>
      <dsp:txXfrm>
        <a:off x="62055" y="4223844"/>
        <a:ext cx="6139530" cy="114709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1A9B65-A7F3-4F77-8033-BA5E759DBB50}">
      <dsp:nvSpPr>
        <dsp:cNvPr id="0" name=""/>
        <dsp:cNvSpPr/>
      </dsp:nvSpPr>
      <dsp:spPr>
        <a:xfrm>
          <a:off x="0" y="71693"/>
          <a:ext cx="6263640" cy="12712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Navigates between dashboards.</a:t>
          </a:r>
        </a:p>
      </dsp:txBody>
      <dsp:txXfrm>
        <a:off x="62055" y="133748"/>
        <a:ext cx="6139530" cy="1147095"/>
      </dsp:txXfrm>
    </dsp:sp>
    <dsp:sp modelId="{F4DDD16D-4AB6-4282-9A8F-41F036218F46}">
      <dsp:nvSpPr>
        <dsp:cNvPr id="0" name=""/>
        <dsp:cNvSpPr/>
      </dsp:nvSpPr>
      <dsp:spPr>
        <a:xfrm>
          <a:off x="0" y="1435058"/>
          <a:ext cx="6263640" cy="1271205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No need to cram a dashboards with every details.</a:t>
          </a:r>
        </a:p>
      </dsp:txBody>
      <dsp:txXfrm>
        <a:off x="62055" y="1497113"/>
        <a:ext cx="6139530" cy="1147095"/>
      </dsp:txXfrm>
    </dsp:sp>
    <dsp:sp modelId="{DBB057CC-24B6-43D9-923D-720CD2D1A10C}">
      <dsp:nvSpPr>
        <dsp:cNvPr id="0" name=""/>
        <dsp:cNvSpPr/>
      </dsp:nvSpPr>
      <dsp:spPr>
        <a:xfrm>
          <a:off x="0" y="2798423"/>
          <a:ext cx="6263640" cy="1271205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Keep dashboards clean and simple.</a:t>
          </a:r>
        </a:p>
      </dsp:txBody>
      <dsp:txXfrm>
        <a:off x="62055" y="2860478"/>
        <a:ext cx="6139530" cy="1147095"/>
      </dsp:txXfrm>
    </dsp:sp>
    <dsp:sp modelId="{0D62B2EF-9CF7-47FE-82A2-53A58E7CCE12}">
      <dsp:nvSpPr>
        <dsp:cNvPr id="0" name=""/>
        <dsp:cNvSpPr/>
      </dsp:nvSpPr>
      <dsp:spPr>
        <a:xfrm>
          <a:off x="0" y="4161789"/>
          <a:ext cx="6263640" cy="127120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Make use of button objects.</a:t>
          </a:r>
        </a:p>
      </dsp:txBody>
      <dsp:txXfrm>
        <a:off x="62055" y="4223844"/>
        <a:ext cx="6139530" cy="114709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75C1B6-37E8-4FB5-82FB-C71E800663E7}">
      <dsp:nvSpPr>
        <dsp:cNvPr id="0" name=""/>
        <dsp:cNvSpPr/>
      </dsp:nvSpPr>
      <dsp:spPr>
        <a:xfrm>
          <a:off x="0" y="625643"/>
          <a:ext cx="6263640" cy="13525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Updates the values in an existing set based on user's action.</a:t>
          </a:r>
        </a:p>
      </dsp:txBody>
      <dsp:txXfrm>
        <a:off x="66025" y="691668"/>
        <a:ext cx="6131590" cy="1220470"/>
      </dsp:txXfrm>
    </dsp:sp>
    <dsp:sp modelId="{35623B1B-D9D9-4B46-938F-6BA4FE0B17AB}">
      <dsp:nvSpPr>
        <dsp:cNvPr id="0" name=""/>
        <dsp:cNvSpPr/>
      </dsp:nvSpPr>
      <dsp:spPr>
        <a:xfrm>
          <a:off x="0" y="2076083"/>
          <a:ext cx="6263640" cy="135252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Sets groups data into two group; in or out.</a:t>
          </a:r>
        </a:p>
      </dsp:txBody>
      <dsp:txXfrm>
        <a:off x="66025" y="2142108"/>
        <a:ext cx="6131590" cy="1220470"/>
      </dsp:txXfrm>
    </dsp:sp>
    <dsp:sp modelId="{DCDAAD2D-0895-4E1A-BDEC-41AF2C04A76C}">
      <dsp:nvSpPr>
        <dsp:cNvPr id="0" name=""/>
        <dsp:cNvSpPr/>
      </dsp:nvSpPr>
      <dsp:spPr>
        <a:xfrm>
          <a:off x="0" y="3526523"/>
          <a:ext cx="6263640" cy="13525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Easy to compare one group against another.</a:t>
          </a:r>
        </a:p>
      </dsp:txBody>
      <dsp:txXfrm>
        <a:off x="66025" y="3592548"/>
        <a:ext cx="6131590" cy="122047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57EC2C-13CE-47EE-B527-8F9676F3718A}">
      <dsp:nvSpPr>
        <dsp:cNvPr id="0" name=""/>
        <dsp:cNvSpPr/>
      </dsp:nvSpPr>
      <dsp:spPr>
        <a:xfrm>
          <a:off x="0" y="68183"/>
          <a:ext cx="6263640" cy="12729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Take user input and perform change views.</a:t>
          </a:r>
        </a:p>
      </dsp:txBody>
      <dsp:txXfrm>
        <a:off x="62141" y="130324"/>
        <a:ext cx="6139358" cy="1148678"/>
      </dsp:txXfrm>
    </dsp:sp>
    <dsp:sp modelId="{C3F8E0F4-C57D-4E8B-824C-E534A682C198}">
      <dsp:nvSpPr>
        <dsp:cNvPr id="0" name=""/>
        <dsp:cNvSpPr/>
      </dsp:nvSpPr>
      <dsp:spPr>
        <a:xfrm>
          <a:off x="0" y="1433303"/>
          <a:ext cx="6263640" cy="127296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Select a data point as new input.</a:t>
          </a:r>
        </a:p>
      </dsp:txBody>
      <dsp:txXfrm>
        <a:off x="62141" y="1495444"/>
        <a:ext cx="6139358" cy="1148678"/>
      </dsp:txXfrm>
    </dsp:sp>
    <dsp:sp modelId="{8964AE6B-80C4-4F1A-9D1F-0D48C104502C}">
      <dsp:nvSpPr>
        <dsp:cNvPr id="0" name=""/>
        <dsp:cNvSpPr/>
      </dsp:nvSpPr>
      <dsp:spPr>
        <a:xfrm>
          <a:off x="0" y="2798423"/>
          <a:ext cx="6263640" cy="127296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Works as a standard parameter value.</a:t>
          </a:r>
        </a:p>
      </dsp:txBody>
      <dsp:txXfrm>
        <a:off x="62141" y="2860564"/>
        <a:ext cx="6139358" cy="1148678"/>
      </dsp:txXfrm>
    </dsp:sp>
    <dsp:sp modelId="{F05A3B35-0BB0-411B-8D51-583B7822488E}">
      <dsp:nvSpPr>
        <dsp:cNvPr id="0" name=""/>
        <dsp:cNvSpPr/>
      </dsp:nvSpPr>
      <dsp:spPr>
        <a:xfrm>
          <a:off x="0" y="4163544"/>
          <a:ext cx="6263640" cy="12729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Example: Dynamic reference lines or advanced highlighting.</a:t>
          </a:r>
        </a:p>
      </dsp:txBody>
      <dsp:txXfrm>
        <a:off x="62141" y="4225685"/>
        <a:ext cx="6139358" cy="11486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2BDDAC-9F3B-4926-AE03-0C5549E0558D}">
      <dsp:nvSpPr>
        <dsp:cNvPr id="0" name=""/>
        <dsp:cNvSpPr/>
      </dsp:nvSpPr>
      <dsp:spPr>
        <a:xfrm>
          <a:off x="633034" y="0"/>
          <a:ext cx="5541264" cy="5541264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6A889E-A16F-448B-A46C-1ADDA69DEDFC}">
      <dsp:nvSpPr>
        <dsp:cNvPr id="0" name=""/>
        <dsp:cNvSpPr/>
      </dsp:nvSpPr>
      <dsp:spPr>
        <a:xfrm>
          <a:off x="1159454" y="526420"/>
          <a:ext cx="2161092" cy="216109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Labels to highlight something interesting in the data.</a:t>
          </a:r>
        </a:p>
      </dsp:txBody>
      <dsp:txXfrm>
        <a:off x="1264950" y="631916"/>
        <a:ext cx="1950100" cy="1950100"/>
      </dsp:txXfrm>
    </dsp:sp>
    <dsp:sp modelId="{11441B46-DD0C-44A6-AC0F-A6397FC32745}">
      <dsp:nvSpPr>
        <dsp:cNvPr id="0" name=""/>
        <dsp:cNvSpPr/>
      </dsp:nvSpPr>
      <dsp:spPr>
        <a:xfrm>
          <a:off x="3486785" y="526420"/>
          <a:ext cx="2161092" cy="2161092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Can be linked to an axis or a mark.</a:t>
          </a:r>
        </a:p>
      </dsp:txBody>
      <dsp:txXfrm>
        <a:off x="3592281" y="631916"/>
        <a:ext cx="1950100" cy="1950100"/>
      </dsp:txXfrm>
    </dsp:sp>
    <dsp:sp modelId="{83D27BE8-D298-43CD-9B65-1A5F1B239794}">
      <dsp:nvSpPr>
        <dsp:cNvPr id="0" name=""/>
        <dsp:cNvSpPr/>
      </dsp:nvSpPr>
      <dsp:spPr>
        <a:xfrm>
          <a:off x="1159454" y="2853750"/>
          <a:ext cx="2161092" cy="2161092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Ensures the viewer will see the important details.</a:t>
          </a:r>
        </a:p>
      </dsp:txBody>
      <dsp:txXfrm>
        <a:off x="1264950" y="2959246"/>
        <a:ext cx="1950100" cy="1950100"/>
      </dsp:txXfrm>
    </dsp:sp>
    <dsp:sp modelId="{57DB329F-781C-4FB2-9C53-D70A2B123793}">
      <dsp:nvSpPr>
        <dsp:cNvPr id="0" name=""/>
        <dsp:cNvSpPr/>
      </dsp:nvSpPr>
      <dsp:spPr>
        <a:xfrm>
          <a:off x="3486785" y="2853750"/>
          <a:ext cx="2161092" cy="2161092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Particularly good for explanatory dashboard.</a:t>
          </a:r>
        </a:p>
      </dsp:txBody>
      <dsp:txXfrm>
        <a:off x="3592281" y="2959246"/>
        <a:ext cx="1950100" cy="19501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3A2E3B-14B3-40C5-82A5-CB4520E62E79}">
      <dsp:nvSpPr>
        <dsp:cNvPr id="0" name=""/>
        <dsp:cNvSpPr/>
      </dsp:nvSpPr>
      <dsp:spPr>
        <a:xfrm>
          <a:off x="0" y="24314"/>
          <a:ext cx="6620505" cy="181467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Instructions on how to read dashboard or where the data came from.</a:t>
          </a:r>
        </a:p>
      </dsp:txBody>
      <dsp:txXfrm>
        <a:off x="88585" y="112899"/>
        <a:ext cx="6443335" cy="1637500"/>
      </dsp:txXfrm>
    </dsp:sp>
    <dsp:sp modelId="{6861F175-4662-4816-957D-DB0B650CEE47}">
      <dsp:nvSpPr>
        <dsp:cNvPr id="0" name=""/>
        <dsp:cNvSpPr/>
      </dsp:nvSpPr>
      <dsp:spPr>
        <a:xfrm>
          <a:off x="0" y="1934025"/>
          <a:ext cx="6620505" cy="181467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Help or information button as to not take a valuable space.</a:t>
          </a:r>
        </a:p>
      </dsp:txBody>
      <dsp:txXfrm>
        <a:off x="88585" y="2022610"/>
        <a:ext cx="6443335" cy="16375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855DE8-77F2-476D-B658-CC33C59EE26A}">
      <dsp:nvSpPr>
        <dsp:cNvPr id="0" name=""/>
        <dsp:cNvSpPr/>
      </dsp:nvSpPr>
      <dsp:spPr>
        <a:xfrm>
          <a:off x="0" y="24314"/>
          <a:ext cx="6620505" cy="181467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Useful way to hide containers.</a:t>
          </a:r>
          <a:r>
            <a:rPr lang="en-AU" sz="3300" kern="1200"/>
            <a:t> Examples can be filters, Parameters, Help text.</a:t>
          </a:r>
          <a:endParaRPr lang="en-US" sz="3300" kern="1200"/>
        </a:p>
      </dsp:txBody>
      <dsp:txXfrm>
        <a:off x="88585" y="112899"/>
        <a:ext cx="6443335" cy="1637500"/>
      </dsp:txXfrm>
    </dsp:sp>
    <dsp:sp modelId="{4EAECF2D-EC5C-470D-97D2-8F3BFEB86B85}">
      <dsp:nvSpPr>
        <dsp:cNvPr id="0" name=""/>
        <dsp:cNvSpPr/>
      </dsp:nvSpPr>
      <dsp:spPr>
        <a:xfrm>
          <a:off x="0" y="1934025"/>
          <a:ext cx="6620505" cy="181467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300" kern="1200"/>
            <a:t>Make sure all elements are needed on the dashboard.</a:t>
          </a:r>
          <a:endParaRPr lang="en-US" sz="3300" kern="1200"/>
        </a:p>
      </dsp:txBody>
      <dsp:txXfrm>
        <a:off x="88585" y="2022610"/>
        <a:ext cx="6443335" cy="16375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A6DDB1-96A1-4001-8371-06A587F00DD3}">
      <dsp:nvSpPr>
        <dsp:cNvPr id="0" name=""/>
        <dsp:cNvSpPr/>
      </dsp:nvSpPr>
      <dsp:spPr>
        <a:xfrm>
          <a:off x="0" y="965168"/>
          <a:ext cx="6263640" cy="357435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Too much color adds to confusion.</a:t>
          </a:r>
        </a:p>
      </dsp:txBody>
      <dsp:txXfrm>
        <a:off x="174485" y="1139653"/>
        <a:ext cx="5914670" cy="32253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C460AF-CCED-41CF-A509-4BF3897A9525}">
      <dsp:nvSpPr>
        <dsp:cNvPr id="0" name=""/>
        <dsp:cNvSpPr/>
      </dsp:nvSpPr>
      <dsp:spPr>
        <a:xfrm>
          <a:off x="0" y="71693"/>
          <a:ext cx="6263640" cy="12712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Should enhance the data.</a:t>
          </a:r>
        </a:p>
      </dsp:txBody>
      <dsp:txXfrm>
        <a:off x="62055" y="133748"/>
        <a:ext cx="6139530" cy="1147095"/>
      </dsp:txXfrm>
    </dsp:sp>
    <dsp:sp modelId="{C68B0C4A-C89E-4EE4-B823-621923A7F882}">
      <dsp:nvSpPr>
        <dsp:cNvPr id="0" name=""/>
        <dsp:cNvSpPr/>
      </dsp:nvSpPr>
      <dsp:spPr>
        <a:xfrm>
          <a:off x="0" y="1435058"/>
          <a:ext cx="6263640" cy="1271205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Should come from questions you are trying to answer.</a:t>
          </a:r>
        </a:p>
      </dsp:txBody>
      <dsp:txXfrm>
        <a:off x="62055" y="1497113"/>
        <a:ext cx="6139530" cy="1147095"/>
      </dsp:txXfrm>
    </dsp:sp>
    <dsp:sp modelId="{0EFB3412-DF72-4D67-8B23-25C71B8CA9B1}">
      <dsp:nvSpPr>
        <dsp:cNvPr id="0" name=""/>
        <dsp:cNvSpPr/>
      </dsp:nvSpPr>
      <dsp:spPr>
        <a:xfrm>
          <a:off x="0" y="2798423"/>
          <a:ext cx="6263640" cy="1271205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Don’t use color just because you can.</a:t>
          </a:r>
        </a:p>
      </dsp:txBody>
      <dsp:txXfrm>
        <a:off x="62055" y="2860478"/>
        <a:ext cx="6139530" cy="1147095"/>
      </dsp:txXfrm>
    </dsp:sp>
    <dsp:sp modelId="{5B0F49F6-C9B5-4A0D-9E92-428324A18628}">
      <dsp:nvSpPr>
        <dsp:cNvPr id="0" name=""/>
        <dsp:cNvSpPr/>
      </dsp:nvSpPr>
      <dsp:spPr>
        <a:xfrm>
          <a:off x="0" y="4161789"/>
          <a:ext cx="6263640" cy="127120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Should enhance, not distract.</a:t>
          </a:r>
        </a:p>
      </dsp:txBody>
      <dsp:txXfrm>
        <a:off x="62055" y="4223844"/>
        <a:ext cx="6139530" cy="114709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58787-6EE7-4C13-B23D-DD7EBCBD97BD}">
      <dsp:nvSpPr>
        <dsp:cNvPr id="0" name=""/>
        <dsp:cNvSpPr/>
      </dsp:nvSpPr>
      <dsp:spPr>
        <a:xfrm>
          <a:off x="0" y="571463"/>
          <a:ext cx="6263640" cy="1034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Some time its important to group elements on a sheet to show they are related.</a:t>
          </a:r>
        </a:p>
      </dsp:txBody>
      <dsp:txXfrm>
        <a:off x="50489" y="621952"/>
        <a:ext cx="6162662" cy="933302"/>
      </dsp:txXfrm>
    </dsp:sp>
    <dsp:sp modelId="{444BFC01-DA0D-444E-867A-45154C5B8217}">
      <dsp:nvSpPr>
        <dsp:cNvPr id="0" name=""/>
        <dsp:cNvSpPr/>
      </dsp:nvSpPr>
      <dsp:spPr>
        <a:xfrm>
          <a:off x="0" y="1680624"/>
          <a:ext cx="6263640" cy="103428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Put a border around them.</a:t>
          </a:r>
        </a:p>
      </dsp:txBody>
      <dsp:txXfrm>
        <a:off x="50489" y="1731113"/>
        <a:ext cx="6162662" cy="933302"/>
      </dsp:txXfrm>
    </dsp:sp>
    <dsp:sp modelId="{50CF53F5-8EEC-4E26-BE1F-BA31F31361A5}">
      <dsp:nvSpPr>
        <dsp:cNvPr id="0" name=""/>
        <dsp:cNvSpPr/>
      </dsp:nvSpPr>
      <dsp:spPr>
        <a:xfrm>
          <a:off x="0" y="2789784"/>
          <a:ext cx="6263640" cy="103428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Use a colored background.</a:t>
          </a:r>
        </a:p>
      </dsp:txBody>
      <dsp:txXfrm>
        <a:off x="50489" y="2840273"/>
        <a:ext cx="6162662" cy="933302"/>
      </dsp:txXfrm>
    </dsp:sp>
    <dsp:sp modelId="{87CE5FD3-0B42-4B3F-BBD3-F4C9F482395C}">
      <dsp:nvSpPr>
        <dsp:cNvPr id="0" name=""/>
        <dsp:cNvSpPr/>
      </dsp:nvSpPr>
      <dsp:spPr>
        <a:xfrm>
          <a:off x="0" y="3898944"/>
          <a:ext cx="6263640" cy="103428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Use layout containers.</a:t>
          </a:r>
        </a:p>
      </dsp:txBody>
      <dsp:txXfrm>
        <a:off x="50489" y="3949433"/>
        <a:ext cx="6162662" cy="93330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0A4D5D-71DE-4A38-BB19-D950A9F256A1}">
      <dsp:nvSpPr>
        <dsp:cNvPr id="0" name=""/>
        <dsp:cNvSpPr/>
      </dsp:nvSpPr>
      <dsp:spPr>
        <a:xfrm>
          <a:off x="0" y="143"/>
          <a:ext cx="6263640" cy="1750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Add interaction with dashboard actions.</a:t>
          </a:r>
        </a:p>
      </dsp:txBody>
      <dsp:txXfrm>
        <a:off x="85444" y="85587"/>
        <a:ext cx="6092752" cy="1579432"/>
      </dsp:txXfrm>
    </dsp:sp>
    <dsp:sp modelId="{EB161AE2-9741-4EAF-A9F4-5A08F6329E3B}">
      <dsp:nvSpPr>
        <dsp:cNvPr id="0" name=""/>
        <dsp:cNvSpPr/>
      </dsp:nvSpPr>
      <dsp:spPr>
        <a:xfrm>
          <a:off x="0" y="1877183"/>
          <a:ext cx="6263640" cy="175032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We want user to engage with our dashboard.</a:t>
          </a:r>
        </a:p>
      </dsp:txBody>
      <dsp:txXfrm>
        <a:off x="85444" y="1962627"/>
        <a:ext cx="6092752" cy="1579432"/>
      </dsp:txXfrm>
    </dsp:sp>
    <dsp:sp modelId="{42E4067F-7843-4C1D-819F-ECDA1CC2127C}">
      <dsp:nvSpPr>
        <dsp:cNvPr id="0" name=""/>
        <dsp:cNvSpPr/>
      </dsp:nvSpPr>
      <dsp:spPr>
        <a:xfrm>
          <a:off x="0" y="3754224"/>
          <a:ext cx="6263640" cy="175032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Invite the user to play with the dashboard.</a:t>
          </a:r>
        </a:p>
      </dsp:txBody>
      <dsp:txXfrm>
        <a:off x="85444" y="3839668"/>
        <a:ext cx="6092752" cy="157943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0F75D7-9039-40A8-BF73-60FBB8C8B44A}">
      <dsp:nvSpPr>
        <dsp:cNvPr id="0" name=""/>
        <dsp:cNvSpPr/>
      </dsp:nvSpPr>
      <dsp:spPr>
        <a:xfrm>
          <a:off x="0" y="61073"/>
          <a:ext cx="6263640" cy="8154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Filter</a:t>
          </a:r>
        </a:p>
      </dsp:txBody>
      <dsp:txXfrm>
        <a:off x="39809" y="100882"/>
        <a:ext cx="6184022" cy="735872"/>
      </dsp:txXfrm>
    </dsp:sp>
    <dsp:sp modelId="{F1C7AD53-B1AD-45B3-82BF-97E65AAA95E9}">
      <dsp:nvSpPr>
        <dsp:cNvPr id="0" name=""/>
        <dsp:cNvSpPr/>
      </dsp:nvSpPr>
      <dsp:spPr>
        <a:xfrm>
          <a:off x="0" y="974483"/>
          <a:ext cx="6263640" cy="815490"/>
        </a:xfrm>
        <a:prstGeom prst="round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Highlight</a:t>
          </a:r>
        </a:p>
      </dsp:txBody>
      <dsp:txXfrm>
        <a:off x="39809" y="1014292"/>
        <a:ext cx="6184022" cy="735872"/>
      </dsp:txXfrm>
    </dsp:sp>
    <dsp:sp modelId="{BEF9CAAD-2C29-44F1-B2A8-85D5B63CE62A}">
      <dsp:nvSpPr>
        <dsp:cNvPr id="0" name=""/>
        <dsp:cNvSpPr/>
      </dsp:nvSpPr>
      <dsp:spPr>
        <a:xfrm>
          <a:off x="0" y="1887893"/>
          <a:ext cx="6263640" cy="815490"/>
        </a:xfrm>
        <a:prstGeom prst="round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URL</a:t>
          </a:r>
        </a:p>
      </dsp:txBody>
      <dsp:txXfrm>
        <a:off x="39809" y="1927702"/>
        <a:ext cx="6184022" cy="735872"/>
      </dsp:txXfrm>
    </dsp:sp>
    <dsp:sp modelId="{3E965E71-5FAB-4A94-BC22-7938A5C65F45}">
      <dsp:nvSpPr>
        <dsp:cNvPr id="0" name=""/>
        <dsp:cNvSpPr/>
      </dsp:nvSpPr>
      <dsp:spPr>
        <a:xfrm>
          <a:off x="0" y="2801303"/>
          <a:ext cx="6263640" cy="815490"/>
        </a:xfrm>
        <a:prstGeom prst="round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Go to</a:t>
          </a:r>
        </a:p>
      </dsp:txBody>
      <dsp:txXfrm>
        <a:off x="39809" y="2841112"/>
        <a:ext cx="6184022" cy="735872"/>
      </dsp:txXfrm>
    </dsp:sp>
    <dsp:sp modelId="{DC409053-58AD-43CA-B146-A2E9A78F57F0}">
      <dsp:nvSpPr>
        <dsp:cNvPr id="0" name=""/>
        <dsp:cNvSpPr/>
      </dsp:nvSpPr>
      <dsp:spPr>
        <a:xfrm>
          <a:off x="0" y="3714714"/>
          <a:ext cx="6263640" cy="815490"/>
        </a:xfrm>
        <a:prstGeom prst="round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Set</a:t>
          </a:r>
        </a:p>
      </dsp:txBody>
      <dsp:txXfrm>
        <a:off x="39809" y="3754523"/>
        <a:ext cx="6184022" cy="735872"/>
      </dsp:txXfrm>
    </dsp:sp>
    <dsp:sp modelId="{5BC4C6EC-0AD2-4C4B-B163-309E3949C815}">
      <dsp:nvSpPr>
        <dsp:cNvPr id="0" name=""/>
        <dsp:cNvSpPr/>
      </dsp:nvSpPr>
      <dsp:spPr>
        <a:xfrm>
          <a:off x="0" y="4628124"/>
          <a:ext cx="6263640" cy="81549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Parameter</a:t>
          </a:r>
        </a:p>
      </dsp:txBody>
      <dsp:txXfrm>
        <a:off x="39809" y="4667933"/>
        <a:ext cx="6184022" cy="7358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C576E-441A-471C-86A2-463BC030E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C99E16-181D-4965-B858-A8434A631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90BB9-1146-4B7B-B6D9-D86ACFEA3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7D6D-3B83-40EC-904C-1875EFF59660}" type="datetimeFigureOut">
              <a:rPr lang="en-AU" smtClean="0"/>
              <a:t>8/04/2021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B8D5B-6AED-4BFA-8AFB-720356726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C955D-201D-4289-8EBB-DD1C0F68A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F883B-93A7-49EF-8929-F3785118C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5047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AABA-9B72-4DB0-B9D2-2BB2633E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BDE5CC-3238-416F-A8A3-B604CA872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EE0AD-B360-4587-9B89-0EE1121A3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7D6D-3B83-40EC-904C-1875EFF59660}" type="datetimeFigureOut">
              <a:rPr lang="en-AU" smtClean="0"/>
              <a:t>8/04/2021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A5042-219A-474B-9B09-3F8633301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4911C-37DD-497B-94D4-46BB6A22B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F883B-93A7-49EF-8929-F3785118C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1859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821799-A82D-4D69-9400-928B052EE1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C3333D-035A-42C8-9ED3-835E9EE84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EF28D-8111-4BBF-AAA9-58CB82B46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7D6D-3B83-40EC-904C-1875EFF59660}" type="datetimeFigureOut">
              <a:rPr lang="en-AU" smtClean="0"/>
              <a:t>8/04/2021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D8EB3-17C1-4A15-ABF0-E5F14DA4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A883C-9B74-41E3-8287-10B996AA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F883B-93A7-49EF-8929-F3785118C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0679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9302F-3BE6-4F88-BB2B-505CB6A3B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C5089-06F9-4841-8AAE-1BA38D19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88841-FBF4-4D92-8042-820047931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7D6D-3B83-40EC-904C-1875EFF59660}" type="datetimeFigureOut">
              <a:rPr lang="en-AU" smtClean="0"/>
              <a:t>8/04/2021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62B02-4D8F-4802-919F-C4E2E773C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6822D-DF03-4598-A14B-2867943F2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F883B-93A7-49EF-8929-F3785118C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835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561DC-B746-4E02-8C24-29F8B9E55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4D5DF-712A-46D9-8F41-77362FC23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ECB3E-EE52-4F1A-98FE-66178E2AF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7D6D-3B83-40EC-904C-1875EFF59660}" type="datetimeFigureOut">
              <a:rPr lang="en-AU" smtClean="0"/>
              <a:t>8/04/2021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5F0FB-5CA2-412B-93AE-1AFCF63D7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3C478-E9A2-4BE9-B8F5-219E43761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F883B-93A7-49EF-8929-F3785118C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2978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88F4-66EB-44DC-B204-42A0E3894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A8FD4-2980-47A7-BA5E-A2677B1AC5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D6857C-6219-4CB2-A116-5F4DE1FE6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E74CC-FC83-4BA4-A720-D57B5BB55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7D6D-3B83-40EC-904C-1875EFF59660}" type="datetimeFigureOut">
              <a:rPr lang="en-AU" smtClean="0"/>
              <a:t>8/04/2021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4C4B3-1E35-4490-BF23-D5A874628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5A78F-CC3C-4144-A77F-AC6976C31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F883B-93A7-49EF-8929-F3785118C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7353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FC112-0078-48DA-AECB-EEF52815F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B1202-F396-4FBA-83D0-94782313F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074813-505A-4950-8C35-D1403511B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FA7CD9-2DF1-4B02-BD5C-983193EE61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E82B09-73C4-4368-AA8E-97833E0AAA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203A53-F50D-4EAF-9614-78FEC45F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7D6D-3B83-40EC-904C-1875EFF59660}" type="datetimeFigureOut">
              <a:rPr lang="en-AU" smtClean="0"/>
              <a:t>8/04/2021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4E301B-0C34-41DD-BD1C-928B2382B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CEC330-4D01-400B-9F2A-61BC85480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F883B-93A7-49EF-8929-F3785118C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6155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D8AE8-0077-4ABA-9547-00986AD73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B448BC-6CF3-40B0-8E0A-17613C239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7D6D-3B83-40EC-904C-1875EFF59660}" type="datetimeFigureOut">
              <a:rPr lang="en-AU" smtClean="0"/>
              <a:t>8/04/2021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DDC926-7AD4-4820-BF2F-13F910CC4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C958D5-7F52-4708-8DF4-FAC5A3A8B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F883B-93A7-49EF-8929-F3785118C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5298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AA4579-3F62-4F51-AA15-5EB25F972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7D6D-3B83-40EC-904C-1875EFF59660}" type="datetimeFigureOut">
              <a:rPr lang="en-AU" smtClean="0"/>
              <a:t>8/04/2021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0A10DF-9C9B-433A-94B7-9175116AC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BFB40C-C017-435B-B3BF-DE52A768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F883B-93A7-49EF-8929-F3785118C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8939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2B8DA-95E2-432F-A641-969F620B9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ABE68-403D-4707-B9FA-FC795BEC2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A93B36-A43A-418B-8580-93BC7A48D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6E279-C347-464C-A531-4627F8BAF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7D6D-3B83-40EC-904C-1875EFF59660}" type="datetimeFigureOut">
              <a:rPr lang="en-AU" smtClean="0"/>
              <a:t>8/04/2021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0F51A-615B-49B5-85D1-2ED7C3B3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A23A62-7919-488E-B2E3-0E42B7807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F883B-93A7-49EF-8929-F3785118C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5009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9A47C-BC92-4842-A14A-F84344172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FD42BB-D7B8-4BAD-8096-FBDF642C7E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978924-71F6-49BA-B08D-06FA0099E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10B15-2EAA-49DF-B29C-6C29B9F8F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27D6D-3B83-40EC-904C-1875EFF59660}" type="datetimeFigureOut">
              <a:rPr lang="en-AU" smtClean="0"/>
              <a:t>8/04/2021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48C16-46FE-4741-A570-4C8EC4050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7917A-4240-4381-BB53-05C1054F2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F883B-93A7-49EF-8929-F3785118C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7064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487357-1C45-4C69-868C-97AD69D57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27134-985E-48FC-B01E-CD501BF2E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D452F-03C5-4899-AE2A-6AE4624FC2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27D6D-3B83-40EC-904C-1875EFF59660}" type="datetimeFigureOut">
              <a:rPr lang="en-AU" smtClean="0"/>
              <a:t>8/04/2021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2EEE8-9DA6-4E01-81EE-E2FC9C18D4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C3DA1-C939-45E0-A914-6FE4E8944E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F883B-93A7-49EF-8929-F3785118C3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7057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CE87D0-0E99-4441-8CBB-39469C900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8716" y="955309"/>
            <a:ext cx="7074568" cy="2898975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rgbClr val="FFFFFF"/>
                </a:solidFill>
              </a:rPr>
              <a:t>Tableau Dashboard components</a:t>
            </a:r>
            <a:endParaRPr lang="en-AU" sz="6600">
              <a:solidFill>
                <a:srgbClr val="FFFFFF"/>
              </a:solidFill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5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942F5-C6FA-4B07-AE36-8A24BD5F3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/>
              <a:t>Group elements</a:t>
            </a:r>
            <a:endParaRPr lang="en-AU" sz="60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84EFE8-C53A-44C4-B289-D1B42CF69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EFF7E0-EBFA-445B-A4BE-7D5657E9FC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3073200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4364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0C321-5D3E-4213-8E87-0C53601BA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/>
              <a:t>Creating Interaction</a:t>
            </a:r>
            <a:endParaRPr lang="en-AU" sz="60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84EFE8-C53A-44C4-B289-D1B42CF69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FE833F-1DD5-44D7-A051-921E297F17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2776185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833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D6DCF-4928-4A84-9863-55471105E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/>
              <a:t>Action types</a:t>
            </a:r>
            <a:endParaRPr lang="en-AU" sz="60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84EFE8-C53A-44C4-B289-D1B42CF69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BC9A93-9914-4834-93B6-C54256B3E2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3090112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7756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EC160-CD37-47C2-980C-0E2079C15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/>
              <a:t>Filter Actions</a:t>
            </a:r>
            <a:endParaRPr lang="en-AU" sz="60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84EFE8-C53A-44C4-B289-D1B42CF69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89C6CB-6C2B-4388-BAB2-4936337C2E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1549729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8689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DC732-C616-48B1-A358-67F0C74DA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/>
              <a:t>Highlight Actions</a:t>
            </a:r>
            <a:endParaRPr lang="en-AU" sz="60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84EFE8-C53A-44C4-B289-D1B42CF69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351A09C-860F-4156-A7BD-EF4F146EF5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2488490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8093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87516-4F2F-450D-BB8F-5CD8CF38B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/>
              <a:t>URL Actions</a:t>
            </a:r>
            <a:endParaRPr lang="en-AU" sz="60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84EFE8-C53A-44C4-B289-D1B42CF69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77397C9-7121-4887-A732-1944ADE8CE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8652365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5597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051A5-77DD-437D-A0C5-3103E8ED7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/>
              <a:t>Go to Actions</a:t>
            </a:r>
            <a:endParaRPr lang="en-AU" sz="60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84EFE8-C53A-44C4-B289-D1B42CF69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9EBEE3A-C5A5-40E6-9FAE-4FC1369694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7985377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2527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2FF59-9B87-4A2D-BCA7-35AF56E40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accent5"/>
                </a:solidFill>
              </a:rPr>
              <a:t>Set Actions</a:t>
            </a:r>
            <a:endParaRPr lang="en-AU" sz="6000">
              <a:solidFill>
                <a:schemeClr val="accent5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9721A68-4BBA-4104-AC7C-E6F7F6CE44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8872726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3255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64C5D-6FC4-43C8-896D-CA97FDEA0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accent5"/>
                </a:solidFill>
              </a:rPr>
              <a:t>Parameter Actions</a:t>
            </a:r>
            <a:endParaRPr lang="en-AU" sz="6000">
              <a:solidFill>
                <a:schemeClr val="accent5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3FDC1A-F789-480E-AD3B-E81C073636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282244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1780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67DD8E-20ED-479C-B496-F1F3459AE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Apply filter across sheets</a:t>
            </a:r>
            <a:endParaRPr lang="en-AU" sz="5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8D417-2770-42E0-A0E8-DDEE9DE9A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882315"/>
            <a:ext cx="5254754" cy="5294647"/>
          </a:xfrm>
        </p:spPr>
        <p:txBody>
          <a:bodyPr>
            <a:normAutofit/>
          </a:bodyPr>
          <a:lstStyle/>
          <a:p>
            <a:r>
              <a:rPr lang="en-US" sz="2200"/>
              <a:t>Filters reduces the amount of data displayed.</a:t>
            </a:r>
            <a:endParaRPr lang="en-AU" sz="2200"/>
          </a:p>
        </p:txBody>
      </p:sp>
    </p:spTree>
    <p:extLst>
      <p:ext uri="{BB962C8B-B14F-4D97-AF65-F5344CB8AC3E}">
        <p14:creationId xmlns:p14="http://schemas.microsoft.com/office/powerpoint/2010/main" val="4269824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640648-A66F-464E-AECB-C86672157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Filters</a:t>
            </a:r>
            <a:endParaRPr lang="en-AU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0605A9E-4E78-41A1-B829-C990C0A0AE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9274532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8088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81E1224E-6618-482E-BE87-321A7FC1C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F36660-3B65-40AE-9375-24C238A26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4" y="957447"/>
            <a:ext cx="3383280" cy="4943105"/>
          </a:xfrm>
        </p:spPr>
        <p:txBody>
          <a:bodyPr anchor="ctr">
            <a:normAutofit/>
          </a:bodyPr>
          <a:lstStyle/>
          <a:p>
            <a:r>
              <a:rPr lang="en-US" sz="4000"/>
              <a:t>Highlight data using Annotations</a:t>
            </a:r>
            <a:endParaRPr lang="en-AU" sz="4000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8126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234" y="6163056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BC5A078F-C532-4138-8C03-A7A00AC3F9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5284531"/>
              </p:ext>
            </p:extLst>
          </p:nvPr>
        </p:nvGraphicFramePr>
        <p:xfrm>
          <a:off x="4549514" y="621792"/>
          <a:ext cx="6807333" cy="554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4165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F5A3A55-DDFE-4103-953F-1DBB1A48E6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13" b="1121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C7B4A1-154A-4DF0-AC46-F88D75A2E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7197772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8FA90-0E9E-47D3-AE72-B2E486993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4" y="640263"/>
            <a:ext cx="6619811" cy="1344975"/>
          </a:xfrm>
        </p:spPr>
        <p:txBody>
          <a:bodyPr>
            <a:normAutofit/>
          </a:bodyPr>
          <a:lstStyle/>
          <a:p>
            <a:r>
              <a:rPr lang="en-US" sz="4000"/>
              <a:t>Info buttons in dashboard</a:t>
            </a:r>
            <a:endParaRPr lang="en-AU" sz="40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4A52D14-7B9F-49D9-B2C9-4AA138ACFD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2009477"/>
              </p:ext>
            </p:extLst>
          </p:nvPr>
        </p:nvGraphicFramePr>
        <p:xfrm>
          <a:off x="594109" y="2121763"/>
          <a:ext cx="6620505" cy="37730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93101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582F17C-3AA7-44D2-984C-45EA1DBA07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C7B4A1-154A-4DF0-AC46-F88D75A2E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7197772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F429C6-8791-4852-9FD2-C26E57425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4" y="640263"/>
            <a:ext cx="6619811" cy="1344975"/>
          </a:xfrm>
        </p:spPr>
        <p:txBody>
          <a:bodyPr>
            <a:normAutofit/>
          </a:bodyPr>
          <a:lstStyle/>
          <a:p>
            <a:r>
              <a:rPr lang="en-US" sz="4000"/>
              <a:t>Use collapsible containers to show information as needed.</a:t>
            </a:r>
            <a:endParaRPr lang="en-AU" sz="4000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209F998C-AFA0-4082-A052-EB322E6AA6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6972523"/>
              </p:ext>
            </p:extLst>
          </p:nvPr>
        </p:nvGraphicFramePr>
        <p:xfrm>
          <a:off x="594109" y="2121763"/>
          <a:ext cx="6620505" cy="37730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87348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F3842-4E19-4946-A616-24A791720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/>
              <a:t>Dashboard colors are easy to get wrong</a:t>
            </a:r>
            <a:endParaRPr lang="en-AU" sz="60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84EFE8-C53A-44C4-B289-D1B42CF69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4F5D4CD-50A0-4CF5-86BE-A6342898D7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529894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2093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93B90-251F-4F17-809A-829F66B9C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/>
              <a:t>Selecting Color</a:t>
            </a:r>
            <a:endParaRPr lang="en-AU" sz="60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84EFE8-C53A-44C4-B289-D1B42CF69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F543F5-38A8-4A41-BFCD-B55A7E70B1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9607454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4616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E924-07F7-4869-9F2C-36E8B97C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junk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2B47F-066A-4F5B-B53B-0A5CC0A3B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that distract from the data.</a:t>
            </a:r>
          </a:p>
          <a:p>
            <a:r>
              <a:rPr lang="en-US" dirty="0"/>
              <a:t>It is important because space is precious on the dashboard.</a:t>
            </a:r>
          </a:p>
          <a:p>
            <a:r>
              <a:rPr lang="en-US" dirty="0"/>
              <a:t>Every element should contribute to the dashboard.</a:t>
            </a:r>
          </a:p>
          <a:p>
            <a:r>
              <a:rPr lang="en-US" dirty="0"/>
              <a:t>Delete if it doesn’t enhance the data.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92534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530</Words>
  <Application>Microsoft Office PowerPoint</Application>
  <PresentationFormat>Widescreen</PresentationFormat>
  <Paragraphs>77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Tableau Dashboard components</vt:lpstr>
      <vt:lpstr>Apply filter across sheets</vt:lpstr>
      <vt:lpstr>Filters</vt:lpstr>
      <vt:lpstr>Highlight data using Annotations</vt:lpstr>
      <vt:lpstr>Info buttons in dashboard</vt:lpstr>
      <vt:lpstr>Use collapsible containers to show information as needed.</vt:lpstr>
      <vt:lpstr>Dashboard colors are easy to get wrong</vt:lpstr>
      <vt:lpstr>Selecting Color</vt:lpstr>
      <vt:lpstr>Chart junk</vt:lpstr>
      <vt:lpstr>Group elements</vt:lpstr>
      <vt:lpstr>Creating Interaction</vt:lpstr>
      <vt:lpstr>Action types</vt:lpstr>
      <vt:lpstr>Filter Actions</vt:lpstr>
      <vt:lpstr>Highlight Actions</vt:lpstr>
      <vt:lpstr>URL Actions</vt:lpstr>
      <vt:lpstr>Go to Actions</vt:lpstr>
      <vt:lpstr>Set Actions</vt:lpstr>
      <vt:lpstr>Parameter Actions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Dashboard components</dc:title>
  <dc:creator>Ankit Chaudhary</dc:creator>
  <cp:lastModifiedBy>Ankit Chaudhary</cp:lastModifiedBy>
  <cp:revision>9</cp:revision>
  <dcterms:created xsi:type="dcterms:W3CDTF">2021-04-07T18:46:16Z</dcterms:created>
  <dcterms:modified xsi:type="dcterms:W3CDTF">2021-04-07T20:18:33Z</dcterms:modified>
</cp:coreProperties>
</file>