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9F4D-2066-4A7B-BB33-F4893D147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0FFE9-29CE-4938-A6C0-4A9E55D45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85294-7D07-4221-9478-B5853114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8137-6DDD-4BF4-AE6C-7906049CC795}" type="datetimeFigureOut">
              <a:rPr lang="en-AU" smtClean="0"/>
              <a:t>22/03/2021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3FA9F-2964-4558-9E31-4DF4778C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94CFA-955A-4267-8FBC-D54A1D31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42F7-5CA0-4C5F-8F1F-5EC09D3558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45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D04F-ADE4-4DCD-B505-49BB7D8F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CE49B-133D-4CFD-88C2-56A485121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B8803-BAC4-4D66-BCC7-E41E8F6A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8137-6DDD-4BF4-AE6C-7906049CC795}" type="datetimeFigureOut">
              <a:rPr lang="en-AU" smtClean="0"/>
              <a:t>22/03/2021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C4036-8689-4FA3-91A3-E046492B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3DB4D-D64F-433A-B01F-2C2D6DE4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42F7-5CA0-4C5F-8F1F-5EC09D3558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177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D7834-0E99-41CD-8DB9-8549D07B5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A0238-D5F5-4E51-9902-37DE09A62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E7280-44DA-4216-A06A-DF27B4BA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8137-6DDD-4BF4-AE6C-7906049CC795}" type="datetimeFigureOut">
              <a:rPr lang="en-AU" smtClean="0"/>
              <a:t>22/03/2021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2BBF8-D25E-4CF8-8DCA-BF9B5FA4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68F13-082B-480B-B2E0-948259E8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42F7-5CA0-4C5F-8F1F-5EC09D3558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213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757B-57C2-498E-8CE4-BE5C61FF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164F8-818B-4D02-9885-C02613E69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31636-6EA7-4E97-9B97-F2525A4E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8137-6DDD-4BF4-AE6C-7906049CC795}" type="datetimeFigureOut">
              <a:rPr lang="en-AU" smtClean="0"/>
              <a:t>22/03/2021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A2EA7-4962-4746-9CA3-90F32954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10B0-FC6E-4D12-8CFD-B33F8EAE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42F7-5CA0-4C5F-8F1F-5EC09D3558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73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2F47-18DD-4D9F-80F5-5F6910F3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33A80-BA5B-4FD8-9E61-F6C87D7F1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3D807-2A1F-4FC1-A3F2-7C4700DD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8137-6DDD-4BF4-AE6C-7906049CC795}" type="datetimeFigureOut">
              <a:rPr lang="en-AU" smtClean="0"/>
              <a:t>22/03/2021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D2883-1FA9-4228-8559-4912460C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503AF-6F9D-4BF4-B6C7-957215A4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42F7-5CA0-4C5F-8F1F-5EC09D3558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971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3C7D-2F7A-41ED-878C-57BF01A1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BBB06-11E1-454F-B543-F4D30089E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DE354-BD61-4A2C-BFD7-9019D69AA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2D5A2-9E84-4102-A65D-D4256DF9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8137-6DDD-4BF4-AE6C-7906049CC795}" type="datetimeFigureOut">
              <a:rPr lang="en-AU" smtClean="0"/>
              <a:t>22/03/2021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06E94-C3AC-4AE5-A3BF-085FD1E1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14FEB-4828-4565-B636-C20EAC82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42F7-5CA0-4C5F-8F1F-5EC09D3558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617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68F6-A3C4-4A0A-A6A6-CAC91DE3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244FD-1CB5-4BC7-8757-CA193306D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E679F-0C53-4636-8464-8E54CBD49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B497F-ABA0-4285-AEFE-AE351EE52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CDE98-3EDD-461E-91D7-58D64CCEF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DF306-6D2B-43CD-94C2-C1F9FA60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8137-6DDD-4BF4-AE6C-7906049CC795}" type="datetimeFigureOut">
              <a:rPr lang="en-AU" smtClean="0"/>
              <a:t>22/03/2021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61BE1-D287-485B-9404-E0B37B54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C44B4-26A5-408D-8FCB-F31733F4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42F7-5CA0-4C5F-8F1F-5EC09D3558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103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6303-AEBE-4E53-8164-219D3244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1C31F-EF70-400D-8B7D-FF6D35B9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8137-6DDD-4BF4-AE6C-7906049CC795}" type="datetimeFigureOut">
              <a:rPr lang="en-AU" smtClean="0"/>
              <a:t>22/03/2021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C0FE6-1A26-4A44-AFD5-55FD3F3F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ADA0F-B198-4F30-961F-6EED6D36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42F7-5CA0-4C5F-8F1F-5EC09D3558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265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F7F43-5888-458F-8187-1E788559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8137-6DDD-4BF4-AE6C-7906049CC795}" type="datetimeFigureOut">
              <a:rPr lang="en-AU" smtClean="0"/>
              <a:t>22/03/2021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FE9AD-0436-45FB-BFDA-E7BC3C2D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8C02A-3491-4688-B9CD-816095A3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42F7-5CA0-4C5F-8F1F-5EC09D3558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00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0CA5-FD6B-4066-ABD0-0BA28A33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E52D7-4142-4F88-A0C5-CF21ED571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D2BDF-5487-4614-9278-234E57082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BC797-D965-49B8-9495-90F71B10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8137-6DDD-4BF4-AE6C-7906049CC795}" type="datetimeFigureOut">
              <a:rPr lang="en-AU" smtClean="0"/>
              <a:t>22/03/2021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C3840-4040-4921-847F-535B47A9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D73A6-1776-4E6B-AC3A-19ECB9BD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42F7-5CA0-4C5F-8F1F-5EC09D3558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95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CF5D-9ED7-4973-9AFB-0375E6B4A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27CA0-929F-47B6-95A6-51ABBBB09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6796B-3DB2-451E-9C42-BE152C6C1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0178D-AF73-4046-A98F-817CA0BF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8137-6DDD-4BF4-AE6C-7906049CC795}" type="datetimeFigureOut">
              <a:rPr lang="en-AU" smtClean="0"/>
              <a:t>22/03/2021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82C08-EA6D-4B1A-8408-4947D667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581DE-6C0F-4094-8CA0-45F84A01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442F7-5CA0-4C5F-8F1F-5EC09D3558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05B911-5F6B-4BEA-B90C-CA7B6699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918C1-E299-4679-8E0F-DAD9F72D6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3FDB9-A9A7-451C-9483-05B5F5ED3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8137-6DDD-4BF4-AE6C-7906049CC795}" type="datetimeFigureOut">
              <a:rPr lang="en-AU" smtClean="0"/>
              <a:t>22/03/2021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6BEAC-EE94-45F1-B778-71EB410DB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7BBBB-B424-45DD-B72E-0A1B9F41D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442F7-5CA0-4C5F-8F1F-5EC09D3558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068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880B7BA-D8B3-41C9-8F58-AE46CEEFF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6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1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2412C13-8FE6-4CB4-9CCB-56DFB3F6A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24" y="643467"/>
            <a:ext cx="1061155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2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60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1990B9A-2A39-494D-949C-F02606DB5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643467"/>
            <a:ext cx="1022213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8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5C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60D279A-BA9A-41DD-BBCE-815636040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78" y="643467"/>
            <a:ext cx="1051144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7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Chaudhary</dc:creator>
  <cp:lastModifiedBy>Ankit Chaudhary</cp:lastModifiedBy>
  <cp:revision>1</cp:revision>
  <dcterms:created xsi:type="dcterms:W3CDTF">2021-03-22T06:25:50Z</dcterms:created>
  <dcterms:modified xsi:type="dcterms:W3CDTF">2021-03-22T06:29:33Z</dcterms:modified>
</cp:coreProperties>
</file>