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A33768-1B79-41EE-90C0-75436FD758A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B138847-B149-4690-8F36-B0C94C7CCCD7}">
      <dgm:prSet/>
      <dgm:spPr/>
      <dgm:t>
        <a:bodyPr/>
        <a:lstStyle/>
        <a:p>
          <a:r>
            <a:rPr lang="en-AU"/>
            <a:t>To utilize the data to generate insights and draw conclusion, we need to perform data Analysis.</a:t>
          </a:r>
          <a:endParaRPr lang="en-US"/>
        </a:p>
      </dgm:t>
    </dgm:pt>
    <dgm:pt modelId="{064DB6DF-6BE1-4380-B99F-D665A9FBB12D}" type="parTrans" cxnId="{688BEBAD-AC2A-4BC4-BC8E-6F8F5F756441}">
      <dgm:prSet/>
      <dgm:spPr/>
      <dgm:t>
        <a:bodyPr/>
        <a:lstStyle/>
        <a:p>
          <a:endParaRPr lang="en-US"/>
        </a:p>
      </dgm:t>
    </dgm:pt>
    <dgm:pt modelId="{E50639B5-8676-4C5B-A08C-689BCBD629FA}" type="sibTrans" cxnId="{688BEBAD-AC2A-4BC4-BC8E-6F8F5F756441}">
      <dgm:prSet/>
      <dgm:spPr/>
      <dgm:t>
        <a:bodyPr/>
        <a:lstStyle/>
        <a:p>
          <a:endParaRPr lang="en-US"/>
        </a:p>
      </dgm:t>
    </dgm:pt>
    <dgm:pt modelId="{405F4718-B090-4651-BBC0-680A7D1B6D7E}">
      <dgm:prSet/>
      <dgm:spPr/>
      <dgm:t>
        <a:bodyPr/>
        <a:lstStyle/>
        <a:p>
          <a:r>
            <a:rPr lang="en-AU" dirty="0"/>
            <a:t>In this course, we will be analyzing the data in Excel, Python/R, SQL and Tableau.</a:t>
          </a:r>
          <a:endParaRPr lang="en-US" dirty="0"/>
        </a:p>
      </dgm:t>
    </dgm:pt>
    <dgm:pt modelId="{A7B53F4D-A31B-470B-B78D-1E50643D081D}" type="parTrans" cxnId="{3229A454-9E8D-4489-8294-513674E3ABD7}">
      <dgm:prSet/>
      <dgm:spPr/>
      <dgm:t>
        <a:bodyPr/>
        <a:lstStyle/>
        <a:p>
          <a:endParaRPr lang="en-US"/>
        </a:p>
      </dgm:t>
    </dgm:pt>
    <dgm:pt modelId="{2FD57147-50B7-4603-B665-5B590765F1BF}" type="sibTrans" cxnId="{3229A454-9E8D-4489-8294-513674E3ABD7}">
      <dgm:prSet/>
      <dgm:spPr/>
      <dgm:t>
        <a:bodyPr/>
        <a:lstStyle/>
        <a:p>
          <a:endParaRPr lang="en-US"/>
        </a:p>
      </dgm:t>
    </dgm:pt>
    <dgm:pt modelId="{CDACEA2C-DAB9-45B4-B569-C642F20C0C1C}" type="pres">
      <dgm:prSet presAssocID="{1FA33768-1B79-41EE-90C0-75436FD758A2}" presName="root" presStyleCnt="0">
        <dgm:presLayoutVars>
          <dgm:dir/>
          <dgm:resizeHandles val="exact"/>
        </dgm:presLayoutVars>
      </dgm:prSet>
      <dgm:spPr/>
    </dgm:pt>
    <dgm:pt modelId="{3B08969A-6B0D-483D-BCF7-51ADDDBC9D75}" type="pres">
      <dgm:prSet presAssocID="{9B138847-B149-4690-8F36-B0C94C7CCCD7}" presName="compNode" presStyleCnt="0"/>
      <dgm:spPr/>
    </dgm:pt>
    <dgm:pt modelId="{2E773B00-6BCE-4DFF-9BF8-AB27DC8B3CC3}" type="pres">
      <dgm:prSet presAssocID="{9B138847-B149-4690-8F36-B0C94C7CCCD7}" presName="bgRect" presStyleLbl="bgShp" presStyleIdx="0" presStyleCnt="2"/>
      <dgm:spPr/>
    </dgm:pt>
    <dgm:pt modelId="{AF00E446-250E-41BE-B982-977ADAAF8556}" type="pres">
      <dgm:prSet presAssocID="{9B138847-B149-4690-8F36-B0C94C7CCCD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8237349A-5A80-413E-BFE5-C66C3B2BE8A6}" type="pres">
      <dgm:prSet presAssocID="{9B138847-B149-4690-8F36-B0C94C7CCCD7}" presName="spaceRect" presStyleCnt="0"/>
      <dgm:spPr/>
    </dgm:pt>
    <dgm:pt modelId="{D808980E-3A1F-4AEC-869B-CA186657DAC5}" type="pres">
      <dgm:prSet presAssocID="{9B138847-B149-4690-8F36-B0C94C7CCCD7}" presName="parTx" presStyleLbl="revTx" presStyleIdx="0" presStyleCnt="2">
        <dgm:presLayoutVars>
          <dgm:chMax val="0"/>
          <dgm:chPref val="0"/>
        </dgm:presLayoutVars>
      </dgm:prSet>
      <dgm:spPr/>
    </dgm:pt>
    <dgm:pt modelId="{4C5E0B4B-35BB-4DCA-A642-028BFA36937B}" type="pres">
      <dgm:prSet presAssocID="{E50639B5-8676-4C5B-A08C-689BCBD629FA}" presName="sibTrans" presStyleCnt="0"/>
      <dgm:spPr/>
    </dgm:pt>
    <dgm:pt modelId="{ADF9B070-CEC7-4820-8DDF-144EDFFC66AA}" type="pres">
      <dgm:prSet presAssocID="{405F4718-B090-4651-BBC0-680A7D1B6D7E}" presName="compNode" presStyleCnt="0"/>
      <dgm:spPr/>
    </dgm:pt>
    <dgm:pt modelId="{96BDC272-3499-4C7E-9BA3-EE3C3BE2771E}" type="pres">
      <dgm:prSet presAssocID="{405F4718-B090-4651-BBC0-680A7D1B6D7E}" presName="bgRect" presStyleLbl="bgShp" presStyleIdx="1" presStyleCnt="2"/>
      <dgm:spPr/>
    </dgm:pt>
    <dgm:pt modelId="{6324D88E-244E-4DA5-9CD0-015F44A39FF7}" type="pres">
      <dgm:prSet presAssocID="{405F4718-B090-4651-BBC0-680A7D1B6D7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445726D1-9A8F-478E-89CE-DF7EC3D6CCC2}" type="pres">
      <dgm:prSet presAssocID="{405F4718-B090-4651-BBC0-680A7D1B6D7E}" presName="spaceRect" presStyleCnt="0"/>
      <dgm:spPr/>
    </dgm:pt>
    <dgm:pt modelId="{59FC73C4-D09A-42A5-964F-6D9D223A36E2}" type="pres">
      <dgm:prSet presAssocID="{405F4718-B090-4651-BBC0-680A7D1B6D7E}" presName="parTx" presStyleLbl="revTx" presStyleIdx="1" presStyleCnt="2">
        <dgm:presLayoutVars>
          <dgm:chMax val="0"/>
          <dgm:chPref val="0"/>
        </dgm:presLayoutVars>
      </dgm:prSet>
      <dgm:spPr/>
    </dgm:pt>
  </dgm:ptLst>
  <dgm:cxnLst>
    <dgm:cxn modelId="{1B4AC32A-7455-4FF8-950A-13AFC7DF9787}" type="presOf" srcId="{1FA33768-1B79-41EE-90C0-75436FD758A2}" destId="{CDACEA2C-DAB9-45B4-B569-C642F20C0C1C}" srcOrd="0" destOrd="0" presId="urn:microsoft.com/office/officeart/2018/2/layout/IconVerticalSolidList"/>
    <dgm:cxn modelId="{3229A454-9E8D-4489-8294-513674E3ABD7}" srcId="{1FA33768-1B79-41EE-90C0-75436FD758A2}" destId="{405F4718-B090-4651-BBC0-680A7D1B6D7E}" srcOrd="1" destOrd="0" parTransId="{A7B53F4D-A31B-470B-B78D-1E50643D081D}" sibTransId="{2FD57147-50B7-4603-B665-5B590765F1BF}"/>
    <dgm:cxn modelId="{55EDE49F-2F68-4D8F-9FFC-20864CEC41F9}" type="presOf" srcId="{9B138847-B149-4690-8F36-B0C94C7CCCD7}" destId="{D808980E-3A1F-4AEC-869B-CA186657DAC5}" srcOrd="0" destOrd="0" presId="urn:microsoft.com/office/officeart/2018/2/layout/IconVerticalSolidList"/>
    <dgm:cxn modelId="{688BEBAD-AC2A-4BC4-BC8E-6F8F5F756441}" srcId="{1FA33768-1B79-41EE-90C0-75436FD758A2}" destId="{9B138847-B149-4690-8F36-B0C94C7CCCD7}" srcOrd="0" destOrd="0" parTransId="{064DB6DF-6BE1-4380-B99F-D665A9FBB12D}" sibTransId="{E50639B5-8676-4C5B-A08C-689BCBD629FA}"/>
    <dgm:cxn modelId="{AB69DFF6-7E17-4106-9AA0-1D2A8C3313F8}" type="presOf" srcId="{405F4718-B090-4651-BBC0-680A7D1B6D7E}" destId="{59FC73C4-D09A-42A5-964F-6D9D223A36E2}" srcOrd="0" destOrd="0" presId="urn:microsoft.com/office/officeart/2018/2/layout/IconVerticalSolidList"/>
    <dgm:cxn modelId="{CA593055-DF83-4684-987D-9AE2E7437F1C}" type="presParOf" srcId="{CDACEA2C-DAB9-45B4-B569-C642F20C0C1C}" destId="{3B08969A-6B0D-483D-BCF7-51ADDDBC9D75}" srcOrd="0" destOrd="0" presId="urn:microsoft.com/office/officeart/2018/2/layout/IconVerticalSolidList"/>
    <dgm:cxn modelId="{8AFE536E-8FE8-473F-8D2E-4125CC6DD302}" type="presParOf" srcId="{3B08969A-6B0D-483D-BCF7-51ADDDBC9D75}" destId="{2E773B00-6BCE-4DFF-9BF8-AB27DC8B3CC3}" srcOrd="0" destOrd="0" presId="urn:microsoft.com/office/officeart/2018/2/layout/IconVerticalSolidList"/>
    <dgm:cxn modelId="{2C413FB4-87BA-47B9-B977-A5DC42D28B8A}" type="presParOf" srcId="{3B08969A-6B0D-483D-BCF7-51ADDDBC9D75}" destId="{AF00E446-250E-41BE-B982-977ADAAF8556}" srcOrd="1" destOrd="0" presId="urn:microsoft.com/office/officeart/2018/2/layout/IconVerticalSolidList"/>
    <dgm:cxn modelId="{98086ED9-A913-43A2-A9D8-31D849CD1C82}" type="presParOf" srcId="{3B08969A-6B0D-483D-BCF7-51ADDDBC9D75}" destId="{8237349A-5A80-413E-BFE5-C66C3B2BE8A6}" srcOrd="2" destOrd="0" presId="urn:microsoft.com/office/officeart/2018/2/layout/IconVerticalSolidList"/>
    <dgm:cxn modelId="{F5259DC9-7837-4872-8B58-5396593F0019}" type="presParOf" srcId="{3B08969A-6B0D-483D-BCF7-51ADDDBC9D75}" destId="{D808980E-3A1F-4AEC-869B-CA186657DAC5}" srcOrd="3" destOrd="0" presId="urn:microsoft.com/office/officeart/2018/2/layout/IconVerticalSolidList"/>
    <dgm:cxn modelId="{78B70A10-298F-47C3-A031-E1E3CD5407C7}" type="presParOf" srcId="{CDACEA2C-DAB9-45B4-B569-C642F20C0C1C}" destId="{4C5E0B4B-35BB-4DCA-A642-028BFA36937B}" srcOrd="1" destOrd="0" presId="urn:microsoft.com/office/officeart/2018/2/layout/IconVerticalSolidList"/>
    <dgm:cxn modelId="{D356A4D4-029D-4E8E-A253-3AD48E48026E}" type="presParOf" srcId="{CDACEA2C-DAB9-45B4-B569-C642F20C0C1C}" destId="{ADF9B070-CEC7-4820-8DDF-144EDFFC66AA}" srcOrd="2" destOrd="0" presId="urn:microsoft.com/office/officeart/2018/2/layout/IconVerticalSolidList"/>
    <dgm:cxn modelId="{2F200D7A-28D1-48EB-922B-2D89E8D53EBC}" type="presParOf" srcId="{ADF9B070-CEC7-4820-8DDF-144EDFFC66AA}" destId="{96BDC272-3499-4C7E-9BA3-EE3C3BE2771E}" srcOrd="0" destOrd="0" presId="urn:microsoft.com/office/officeart/2018/2/layout/IconVerticalSolidList"/>
    <dgm:cxn modelId="{0689C324-D249-4919-A857-138192250DA1}" type="presParOf" srcId="{ADF9B070-CEC7-4820-8DDF-144EDFFC66AA}" destId="{6324D88E-244E-4DA5-9CD0-015F44A39FF7}" srcOrd="1" destOrd="0" presId="urn:microsoft.com/office/officeart/2018/2/layout/IconVerticalSolidList"/>
    <dgm:cxn modelId="{A0CF4911-44ED-4CBC-AC7F-B6321A4651DB}" type="presParOf" srcId="{ADF9B070-CEC7-4820-8DDF-144EDFFC66AA}" destId="{445726D1-9A8F-478E-89CE-DF7EC3D6CCC2}" srcOrd="2" destOrd="0" presId="urn:microsoft.com/office/officeart/2018/2/layout/IconVerticalSolidList"/>
    <dgm:cxn modelId="{B2406108-B1F3-491C-A005-D4BB0BB7771E}" type="presParOf" srcId="{ADF9B070-CEC7-4820-8DDF-144EDFFC66AA}" destId="{59FC73C4-D09A-42A5-964F-6D9D223A36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73B00-6BCE-4DFF-9BF8-AB27DC8B3CC3}">
      <dsp:nvSpPr>
        <dsp:cNvPr id="0" name=""/>
        <dsp:cNvSpPr/>
      </dsp:nvSpPr>
      <dsp:spPr>
        <a:xfrm>
          <a:off x="0" y="707288"/>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00E446-250E-41BE-B982-977ADAAF8556}">
      <dsp:nvSpPr>
        <dsp:cNvPr id="0" name=""/>
        <dsp:cNvSpPr/>
      </dsp:nvSpPr>
      <dsp:spPr>
        <a:xfrm>
          <a:off x="394993" y="1001085"/>
          <a:ext cx="718169" cy="7181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08980E-3A1F-4AEC-869B-CA186657DAC5}">
      <dsp:nvSpPr>
        <dsp:cNvPr id="0" name=""/>
        <dsp:cNvSpPr/>
      </dsp:nvSpPr>
      <dsp:spPr>
        <a:xfrm>
          <a:off x="1508156" y="707288"/>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111250">
            <a:lnSpc>
              <a:spcPct val="90000"/>
            </a:lnSpc>
            <a:spcBef>
              <a:spcPct val="0"/>
            </a:spcBef>
            <a:spcAft>
              <a:spcPct val="35000"/>
            </a:spcAft>
            <a:buNone/>
          </a:pPr>
          <a:r>
            <a:rPr lang="en-AU" sz="2500" kern="1200"/>
            <a:t>To utilize the data to generate insights and draw conclusion, we need to perform data Analysis.</a:t>
          </a:r>
          <a:endParaRPr lang="en-US" sz="2500" kern="1200"/>
        </a:p>
      </dsp:txBody>
      <dsp:txXfrm>
        <a:off x="1508156" y="707288"/>
        <a:ext cx="9007443" cy="1305763"/>
      </dsp:txXfrm>
    </dsp:sp>
    <dsp:sp modelId="{96BDC272-3499-4C7E-9BA3-EE3C3BE2771E}">
      <dsp:nvSpPr>
        <dsp:cNvPr id="0" name=""/>
        <dsp:cNvSpPr/>
      </dsp:nvSpPr>
      <dsp:spPr>
        <a:xfrm>
          <a:off x="0" y="2339492"/>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24D88E-244E-4DA5-9CD0-015F44A39FF7}">
      <dsp:nvSpPr>
        <dsp:cNvPr id="0" name=""/>
        <dsp:cNvSpPr/>
      </dsp:nvSpPr>
      <dsp:spPr>
        <a:xfrm>
          <a:off x="394993" y="2633289"/>
          <a:ext cx="718169" cy="7181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FC73C4-D09A-42A5-964F-6D9D223A36E2}">
      <dsp:nvSpPr>
        <dsp:cNvPr id="0" name=""/>
        <dsp:cNvSpPr/>
      </dsp:nvSpPr>
      <dsp:spPr>
        <a:xfrm>
          <a:off x="1508156" y="2339492"/>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111250">
            <a:lnSpc>
              <a:spcPct val="90000"/>
            </a:lnSpc>
            <a:spcBef>
              <a:spcPct val="0"/>
            </a:spcBef>
            <a:spcAft>
              <a:spcPct val="35000"/>
            </a:spcAft>
            <a:buNone/>
          </a:pPr>
          <a:r>
            <a:rPr lang="en-AU" sz="2500" kern="1200" dirty="0"/>
            <a:t>In this course, we will be analyzing the data in Excel, Python/R, SQL and Tableau.</a:t>
          </a:r>
          <a:endParaRPr lang="en-US" sz="2500" kern="1200" dirty="0"/>
        </a:p>
      </dsp:txBody>
      <dsp:txXfrm>
        <a:off x="1508156" y="2339492"/>
        <a:ext cx="9007443" cy="13057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A28C-11B6-4D14-BBB4-E662BEC74C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ED3D3BC-347F-40C8-896F-4629F8EB8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9433453-AF4D-43E7-8336-F8A5BA3C2ECF}"/>
              </a:ext>
            </a:extLst>
          </p:cNvPr>
          <p:cNvSpPr>
            <a:spLocks noGrp="1"/>
          </p:cNvSpPr>
          <p:nvPr>
            <p:ph type="dt" sz="half" idx="10"/>
          </p:nvPr>
        </p:nvSpPr>
        <p:spPr/>
        <p:txBody>
          <a:bodyPr/>
          <a:lstStyle/>
          <a:p>
            <a:fld id="{2D6C8F3C-0EEF-44FC-8E04-FC3B8782AE7B}" type="datetimeFigureOut">
              <a:rPr lang="en-AU" smtClean="0"/>
              <a:t>2/03/2021</a:t>
            </a:fld>
            <a:endParaRPr lang="en-AU"/>
          </a:p>
        </p:txBody>
      </p:sp>
      <p:sp>
        <p:nvSpPr>
          <p:cNvPr id="5" name="Footer Placeholder 4">
            <a:extLst>
              <a:ext uri="{FF2B5EF4-FFF2-40B4-BE49-F238E27FC236}">
                <a16:creationId xmlns:a16="http://schemas.microsoft.com/office/drawing/2014/main" id="{75A5D42E-BC25-4DFD-BE77-C78D499719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5DAA00D-92D1-4358-A253-84FE2AC40F02}"/>
              </a:ext>
            </a:extLst>
          </p:cNvPr>
          <p:cNvSpPr>
            <a:spLocks noGrp="1"/>
          </p:cNvSpPr>
          <p:nvPr>
            <p:ph type="sldNum" sz="quarter" idx="12"/>
          </p:nvPr>
        </p:nvSpPr>
        <p:spPr/>
        <p:txBody>
          <a:bodyPr/>
          <a:lstStyle/>
          <a:p>
            <a:fld id="{165C5B3E-0A9F-4A80-823E-39D68B00DB86}" type="slidenum">
              <a:rPr lang="en-AU" smtClean="0"/>
              <a:t>‹#›</a:t>
            </a:fld>
            <a:endParaRPr lang="en-AU"/>
          </a:p>
        </p:txBody>
      </p:sp>
    </p:spTree>
    <p:extLst>
      <p:ext uri="{BB962C8B-B14F-4D97-AF65-F5344CB8AC3E}">
        <p14:creationId xmlns:p14="http://schemas.microsoft.com/office/powerpoint/2010/main" val="217710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629F-3F5C-4D4F-A6BE-3024CB23486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48CB183-68DD-4952-BA37-674729C051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7A5CB3-572D-4727-B638-EA33625D15BA}"/>
              </a:ext>
            </a:extLst>
          </p:cNvPr>
          <p:cNvSpPr>
            <a:spLocks noGrp="1"/>
          </p:cNvSpPr>
          <p:nvPr>
            <p:ph type="dt" sz="half" idx="10"/>
          </p:nvPr>
        </p:nvSpPr>
        <p:spPr/>
        <p:txBody>
          <a:bodyPr/>
          <a:lstStyle/>
          <a:p>
            <a:fld id="{2D6C8F3C-0EEF-44FC-8E04-FC3B8782AE7B}" type="datetimeFigureOut">
              <a:rPr lang="en-AU" smtClean="0"/>
              <a:t>2/03/2021</a:t>
            </a:fld>
            <a:endParaRPr lang="en-AU"/>
          </a:p>
        </p:txBody>
      </p:sp>
      <p:sp>
        <p:nvSpPr>
          <p:cNvPr id="5" name="Footer Placeholder 4">
            <a:extLst>
              <a:ext uri="{FF2B5EF4-FFF2-40B4-BE49-F238E27FC236}">
                <a16:creationId xmlns:a16="http://schemas.microsoft.com/office/drawing/2014/main" id="{D020C40D-B4D7-43C3-AE3F-67D22C6A7CC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CCF1AA0-95A5-4916-B36E-61B345144A17}"/>
              </a:ext>
            </a:extLst>
          </p:cNvPr>
          <p:cNvSpPr>
            <a:spLocks noGrp="1"/>
          </p:cNvSpPr>
          <p:nvPr>
            <p:ph type="sldNum" sz="quarter" idx="12"/>
          </p:nvPr>
        </p:nvSpPr>
        <p:spPr/>
        <p:txBody>
          <a:bodyPr/>
          <a:lstStyle/>
          <a:p>
            <a:fld id="{165C5B3E-0A9F-4A80-823E-39D68B00DB86}" type="slidenum">
              <a:rPr lang="en-AU" smtClean="0"/>
              <a:t>‹#›</a:t>
            </a:fld>
            <a:endParaRPr lang="en-AU"/>
          </a:p>
        </p:txBody>
      </p:sp>
    </p:spTree>
    <p:extLst>
      <p:ext uri="{BB962C8B-B14F-4D97-AF65-F5344CB8AC3E}">
        <p14:creationId xmlns:p14="http://schemas.microsoft.com/office/powerpoint/2010/main" val="417102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6893B-B249-4122-9FB7-4D51F7ACAC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67447FA-77E0-43AE-91DA-0A58F87756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4CCDD24-C760-4345-8E54-CEA13182497D}"/>
              </a:ext>
            </a:extLst>
          </p:cNvPr>
          <p:cNvSpPr>
            <a:spLocks noGrp="1"/>
          </p:cNvSpPr>
          <p:nvPr>
            <p:ph type="dt" sz="half" idx="10"/>
          </p:nvPr>
        </p:nvSpPr>
        <p:spPr/>
        <p:txBody>
          <a:bodyPr/>
          <a:lstStyle/>
          <a:p>
            <a:fld id="{2D6C8F3C-0EEF-44FC-8E04-FC3B8782AE7B}" type="datetimeFigureOut">
              <a:rPr lang="en-AU" smtClean="0"/>
              <a:t>2/03/2021</a:t>
            </a:fld>
            <a:endParaRPr lang="en-AU"/>
          </a:p>
        </p:txBody>
      </p:sp>
      <p:sp>
        <p:nvSpPr>
          <p:cNvPr id="5" name="Footer Placeholder 4">
            <a:extLst>
              <a:ext uri="{FF2B5EF4-FFF2-40B4-BE49-F238E27FC236}">
                <a16:creationId xmlns:a16="http://schemas.microsoft.com/office/drawing/2014/main" id="{C871C431-26B3-4186-8CE4-AEFE6913F89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8DFCD28-B7BF-44A6-B787-4B968A6F2BDC}"/>
              </a:ext>
            </a:extLst>
          </p:cNvPr>
          <p:cNvSpPr>
            <a:spLocks noGrp="1"/>
          </p:cNvSpPr>
          <p:nvPr>
            <p:ph type="sldNum" sz="quarter" idx="12"/>
          </p:nvPr>
        </p:nvSpPr>
        <p:spPr/>
        <p:txBody>
          <a:bodyPr/>
          <a:lstStyle/>
          <a:p>
            <a:fld id="{165C5B3E-0A9F-4A80-823E-39D68B00DB86}" type="slidenum">
              <a:rPr lang="en-AU" smtClean="0"/>
              <a:t>‹#›</a:t>
            </a:fld>
            <a:endParaRPr lang="en-AU"/>
          </a:p>
        </p:txBody>
      </p:sp>
    </p:spTree>
    <p:extLst>
      <p:ext uri="{BB962C8B-B14F-4D97-AF65-F5344CB8AC3E}">
        <p14:creationId xmlns:p14="http://schemas.microsoft.com/office/powerpoint/2010/main" val="3683296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9225-1919-4EF8-B64F-2682B98069A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77D57E8-3D67-4C41-B946-4D1D7A5F43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6D0C765-AEE5-4FD9-A27F-0969282FABBE}"/>
              </a:ext>
            </a:extLst>
          </p:cNvPr>
          <p:cNvSpPr>
            <a:spLocks noGrp="1"/>
          </p:cNvSpPr>
          <p:nvPr>
            <p:ph type="dt" sz="half" idx="10"/>
          </p:nvPr>
        </p:nvSpPr>
        <p:spPr/>
        <p:txBody>
          <a:bodyPr/>
          <a:lstStyle/>
          <a:p>
            <a:fld id="{2D6C8F3C-0EEF-44FC-8E04-FC3B8782AE7B}" type="datetimeFigureOut">
              <a:rPr lang="en-AU" smtClean="0"/>
              <a:t>2/03/2021</a:t>
            </a:fld>
            <a:endParaRPr lang="en-AU"/>
          </a:p>
        </p:txBody>
      </p:sp>
      <p:sp>
        <p:nvSpPr>
          <p:cNvPr id="5" name="Footer Placeholder 4">
            <a:extLst>
              <a:ext uri="{FF2B5EF4-FFF2-40B4-BE49-F238E27FC236}">
                <a16:creationId xmlns:a16="http://schemas.microsoft.com/office/drawing/2014/main" id="{A171F9F1-AA80-46FC-805B-84A5C596DE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D9DC9B-40B7-4B9F-9217-1B85553E2747}"/>
              </a:ext>
            </a:extLst>
          </p:cNvPr>
          <p:cNvSpPr>
            <a:spLocks noGrp="1"/>
          </p:cNvSpPr>
          <p:nvPr>
            <p:ph type="sldNum" sz="quarter" idx="12"/>
          </p:nvPr>
        </p:nvSpPr>
        <p:spPr/>
        <p:txBody>
          <a:bodyPr/>
          <a:lstStyle/>
          <a:p>
            <a:fld id="{165C5B3E-0A9F-4A80-823E-39D68B00DB86}" type="slidenum">
              <a:rPr lang="en-AU" smtClean="0"/>
              <a:t>‹#›</a:t>
            </a:fld>
            <a:endParaRPr lang="en-AU"/>
          </a:p>
        </p:txBody>
      </p:sp>
    </p:spTree>
    <p:extLst>
      <p:ext uri="{BB962C8B-B14F-4D97-AF65-F5344CB8AC3E}">
        <p14:creationId xmlns:p14="http://schemas.microsoft.com/office/powerpoint/2010/main" val="198756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B95A-8F35-4515-9A4C-AA29B496E7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4037B74-F356-4ED8-B698-A3F792726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8AAA93-4A62-49C0-8DA6-838E750D90F7}"/>
              </a:ext>
            </a:extLst>
          </p:cNvPr>
          <p:cNvSpPr>
            <a:spLocks noGrp="1"/>
          </p:cNvSpPr>
          <p:nvPr>
            <p:ph type="dt" sz="half" idx="10"/>
          </p:nvPr>
        </p:nvSpPr>
        <p:spPr/>
        <p:txBody>
          <a:bodyPr/>
          <a:lstStyle/>
          <a:p>
            <a:fld id="{2D6C8F3C-0EEF-44FC-8E04-FC3B8782AE7B}" type="datetimeFigureOut">
              <a:rPr lang="en-AU" smtClean="0"/>
              <a:t>2/03/2021</a:t>
            </a:fld>
            <a:endParaRPr lang="en-AU"/>
          </a:p>
        </p:txBody>
      </p:sp>
      <p:sp>
        <p:nvSpPr>
          <p:cNvPr id="5" name="Footer Placeholder 4">
            <a:extLst>
              <a:ext uri="{FF2B5EF4-FFF2-40B4-BE49-F238E27FC236}">
                <a16:creationId xmlns:a16="http://schemas.microsoft.com/office/drawing/2014/main" id="{C82C79CB-DF2A-4384-AC7A-286BFF50D5F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B45A53F-FA1D-4F39-B8FE-765B41CD58F7}"/>
              </a:ext>
            </a:extLst>
          </p:cNvPr>
          <p:cNvSpPr>
            <a:spLocks noGrp="1"/>
          </p:cNvSpPr>
          <p:nvPr>
            <p:ph type="sldNum" sz="quarter" idx="12"/>
          </p:nvPr>
        </p:nvSpPr>
        <p:spPr/>
        <p:txBody>
          <a:bodyPr/>
          <a:lstStyle/>
          <a:p>
            <a:fld id="{165C5B3E-0A9F-4A80-823E-39D68B00DB86}" type="slidenum">
              <a:rPr lang="en-AU" smtClean="0"/>
              <a:t>‹#›</a:t>
            </a:fld>
            <a:endParaRPr lang="en-AU"/>
          </a:p>
        </p:txBody>
      </p:sp>
    </p:spTree>
    <p:extLst>
      <p:ext uri="{BB962C8B-B14F-4D97-AF65-F5344CB8AC3E}">
        <p14:creationId xmlns:p14="http://schemas.microsoft.com/office/powerpoint/2010/main" val="171698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CFD2C-40A6-4A8B-97C3-BBACA63E13A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3BBB319-1A7F-4CB2-804C-8000D84120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A31A1D2-8D50-43B7-A0E0-ED0DD60699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1720767-C1A3-4D38-89DD-222C978D986A}"/>
              </a:ext>
            </a:extLst>
          </p:cNvPr>
          <p:cNvSpPr>
            <a:spLocks noGrp="1"/>
          </p:cNvSpPr>
          <p:nvPr>
            <p:ph type="dt" sz="half" idx="10"/>
          </p:nvPr>
        </p:nvSpPr>
        <p:spPr/>
        <p:txBody>
          <a:bodyPr/>
          <a:lstStyle/>
          <a:p>
            <a:fld id="{2D6C8F3C-0EEF-44FC-8E04-FC3B8782AE7B}" type="datetimeFigureOut">
              <a:rPr lang="en-AU" smtClean="0"/>
              <a:t>2/03/2021</a:t>
            </a:fld>
            <a:endParaRPr lang="en-AU"/>
          </a:p>
        </p:txBody>
      </p:sp>
      <p:sp>
        <p:nvSpPr>
          <p:cNvPr id="6" name="Footer Placeholder 5">
            <a:extLst>
              <a:ext uri="{FF2B5EF4-FFF2-40B4-BE49-F238E27FC236}">
                <a16:creationId xmlns:a16="http://schemas.microsoft.com/office/drawing/2014/main" id="{62191362-7CD9-4B09-8501-5A7E3A3880D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FBA4A50-B193-470E-86DA-9D147347390C}"/>
              </a:ext>
            </a:extLst>
          </p:cNvPr>
          <p:cNvSpPr>
            <a:spLocks noGrp="1"/>
          </p:cNvSpPr>
          <p:nvPr>
            <p:ph type="sldNum" sz="quarter" idx="12"/>
          </p:nvPr>
        </p:nvSpPr>
        <p:spPr/>
        <p:txBody>
          <a:bodyPr/>
          <a:lstStyle/>
          <a:p>
            <a:fld id="{165C5B3E-0A9F-4A80-823E-39D68B00DB86}" type="slidenum">
              <a:rPr lang="en-AU" smtClean="0"/>
              <a:t>‹#›</a:t>
            </a:fld>
            <a:endParaRPr lang="en-AU"/>
          </a:p>
        </p:txBody>
      </p:sp>
    </p:spTree>
    <p:extLst>
      <p:ext uri="{BB962C8B-B14F-4D97-AF65-F5344CB8AC3E}">
        <p14:creationId xmlns:p14="http://schemas.microsoft.com/office/powerpoint/2010/main" val="1190756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F3D1-49B3-4B34-8B6F-B2C562A73EC1}"/>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D577E06-DD3A-4732-80AB-9A93DFF94A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9AF959-32BB-43EA-95E4-E5DA3A93C1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962B72D-B5A3-43FD-AD84-45E02C7BBA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063A74-EC99-4954-AEB3-9933EC14AA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98E09ED-579E-4960-A5B2-0F9DE13FCE53}"/>
              </a:ext>
            </a:extLst>
          </p:cNvPr>
          <p:cNvSpPr>
            <a:spLocks noGrp="1"/>
          </p:cNvSpPr>
          <p:nvPr>
            <p:ph type="dt" sz="half" idx="10"/>
          </p:nvPr>
        </p:nvSpPr>
        <p:spPr/>
        <p:txBody>
          <a:bodyPr/>
          <a:lstStyle/>
          <a:p>
            <a:fld id="{2D6C8F3C-0EEF-44FC-8E04-FC3B8782AE7B}" type="datetimeFigureOut">
              <a:rPr lang="en-AU" smtClean="0"/>
              <a:t>2/03/2021</a:t>
            </a:fld>
            <a:endParaRPr lang="en-AU"/>
          </a:p>
        </p:txBody>
      </p:sp>
      <p:sp>
        <p:nvSpPr>
          <p:cNvPr id="8" name="Footer Placeholder 7">
            <a:extLst>
              <a:ext uri="{FF2B5EF4-FFF2-40B4-BE49-F238E27FC236}">
                <a16:creationId xmlns:a16="http://schemas.microsoft.com/office/drawing/2014/main" id="{E8A1369D-593A-4671-86B1-F559E1F2A47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8DAB30B-1820-458B-A893-75C7079FD3B6}"/>
              </a:ext>
            </a:extLst>
          </p:cNvPr>
          <p:cNvSpPr>
            <a:spLocks noGrp="1"/>
          </p:cNvSpPr>
          <p:nvPr>
            <p:ph type="sldNum" sz="quarter" idx="12"/>
          </p:nvPr>
        </p:nvSpPr>
        <p:spPr/>
        <p:txBody>
          <a:bodyPr/>
          <a:lstStyle/>
          <a:p>
            <a:fld id="{165C5B3E-0A9F-4A80-823E-39D68B00DB86}" type="slidenum">
              <a:rPr lang="en-AU" smtClean="0"/>
              <a:t>‹#›</a:t>
            </a:fld>
            <a:endParaRPr lang="en-AU"/>
          </a:p>
        </p:txBody>
      </p:sp>
    </p:spTree>
    <p:extLst>
      <p:ext uri="{BB962C8B-B14F-4D97-AF65-F5344CB8AC3E}">
        <p14:creationId xmlns:p14="http://schemas.microsoft.com/office/powerpoint/2010/main" val="412266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49BD7-B162-403B-B6AF-F45A4D2A2AC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601ED2F-D2E2-4E7D-A272-E064ED93A7CF}"/>
              </a:ext>
            </a:extLst>
          </p:cNvPr>
          <p:cNvSpPr>
            <a:spLocks noGrp="1"/>
          </p:cNvSpPr>
          <p:nvPr>
            <p:ph type="dt" sz="half" idx="10"/>
          </p:nvPr>
        </p:nvSpPr>
        <p:spPr/>
        <p:txBody>
          <a:bodyPr/>
          <a:lstStyle/>
          <a:p>
            <a:fld id="{2D6C8F3C-0EEF-44FC-8E04-FC3B8782AE7B}" type="datetimeFigureOut">
              <a:rPr lang="en-AU" smtClean="0"/>
              <a:t>2/03/2021</a:t>
            </a:fld>
            <a:endParaRPr lang="en-AU"/>
          </a:p>
        </p:txBody>
      </p:sp>
      <p:sp>
        <p:nvSpPr>
          <p:cNvPr id="4" name="Footer Placeholder 3">
            <a:extLst>
              <a:ext uri="{FF2B5EF4-FFF2-40B4-BE49-F238E27FC236}">
                <a16:creationId xmlns:a16="http://schemas.microsoft.com/office/drawing/2014/main" id="{C8453362-9DE2-4C39-BD09-BF47E610584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A3E165E-6FD0-4C27-8DE7-36793F4EB795}"/>
              </a:ext>
            </a:extLst>
          </p:cNvPr>
          <p:cNvSpPr>
            <a:spLocks noGrp="1"/>
          </p:cNvSpPr>
          <p:nvPr>
            <p:ph type="sldNum" sz="quarter" idx="12"/>
          </p:nvPr>
        </p:nvSpPr>
        <p:spPr/>
        <p:txBody>
          <a:bodyPr/>
          <a:lstStyle/>
          <a:p>
            <a:fld id="{165C5B3E-0A9F-4A80-823E-39D68B00DB86}" type="slidenum">
              <a:rPr lang="en-AU" smtClean="0"/>
              <a:t>‹#›</a:t>
            </a:fld>
            <a:endParaRPr lang="en-AU"/>
          </a:p>
        </p:txBody>
      </p:sp>
    </p:spTree>
    <p:extLst>
      <p:ext uri="{BB962C8B-B14F-4D97-AF65-F5344CB8AC3E}">
        <p14:creationId xmlns:p14="http://schemas.microsoft.com/office/powerpoint/2010/main" val="2938423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6F20E3-0985-4BB3-A895-83486E60491B}"/>
              </a:ext>
            </a:extLst>
          </p:cNvPr>
          <p:cNvSpPr>
            <a:spLocks noGrp="1"/>
          </p:cNvSpPr>
          <p:nvPr>
            <p:ph type="dt" sz="half" idx="10"/>
          </p:nvPr>
        </p:nvSpPr>
        <p:spPr/>
        <p:txBody>
          <a:bodyPr/>
          <a:lstStyle/>
          <a:p>
            <a:fld id="{2D6C8F3C-0EEF-44FC-8E04-FC3B8782AE7B}" type="datetimeFigureOut">
              <a:rPr lang="en-AU" smtClean="0"/>
              <a:t>2/03/2021</a:t>
            </a:fld>
            <a:endParaRPr lang="en-AU"/>
          </a:p>
        </p:txBody>
      </p:sp>
      <p:sp>
        <p:nvSpPr>
          <p:cNvPr id="3" name="Footer Placeholder 2">
            <a:extLst>
              <a:ext uri="{FF2B5EF4-FFF2-40B4-BE49-F238E27FC236}">
                <a16:creationId xmlns:a16="http://schemas.microsoft.com/office/drawing/2014/main" id="{91634195-AC56-429B-9D19-41FF28BCB6D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7A45C01-98D3-4D68-9A61-8E2F768CDE45}"/>
              </a:ext>
            </a:extLst>
          </p:cNvPr>
          <p:cNvSpPr>
            <a:spLocks noGrp="1"/>
          </p:cNvSpPr>
          <p:nvPr>
            <p:ph type="sldNum" sz="quarter" idx="12"/>
          </p:nvPr>
        </p:nvSpPr>
        <p:spPr/>
        <p:txBody>
          <a:bodyPr/>
          <a:lstStyle/>
          <a:p>
            <a:fld id="{165C5B3E-0A9F-4A80-823E-39D68B00DB86}" type="slidenum">
              <a:rPr lang="en-AU" smtClean="0"/>
              <a:t>‹#›</a:t>
            </a:fld>
            <a:endParaRPr lang="en-AU"/>
          </a:p>
        </p:txBody>
      </p:sp>
    </p:spTree>
    <p:extLst>
      <p:ext uri="{BB962C8B-B14F-4D97-AF65-F5344CB8AC3E}">
        <p14:creationId xmlns:p14="http://schemas.microsoft.com/office/powerpoint/2010/main" val="94314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4607-FFA6-4712-A3D6-EE538C5D1E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DC91FE2-E75E-4257-8F6C-5F7D35C82F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9F8DC52-E03F-4FE1-B4B2-15E97E937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2EA2A1-2242-4B20-9E68-492D9D838A3E}"/>
              </a:ext>
            </a:extLst>
          </p:cNvPr>
          <p:cNvSpPr>
            <a:spLocks noGrp="1"/>
          </p:cNvSpPr>
          <p:nvPr>
            <p:ph type="dt" sz="half" idx="10"/>
          </p:nvPr>
        </p:nvSpPr>
        <p:spPr/>
        <p:txBody>
          <a:bodyPr/>
          <a:lstStyle/>
          <a:p>
            <a:fld id="{2D6C8F3C-0EEF-44FC-8E04-FC3B8782AE7B}" type="datetimeFigureOut">
              <a:rPr lang="en-AU" smtClean="0"/>
              <a:t>2/03/2021</a:t>
            </a:fld>
            <a:endParaRPr lang="en-AU"/>
          </a:p>
        </p:txBody>
      </p:sp>
      <p:sp>
        <p:nvSpPr>
          <p:cNvPr id="6" name="Footer Placeholder 5">
            <a:extLst>
              <a:ext uri="{FF2B5EF4-FFF2-40B4-BE49-F238E27FC236}">
                <a16:creationId xmlns:a16="http://schemas.microsoft.com/office/drawing/2014/main" id="{3AEABFBB-FCC4-4418-AE05-31DE8B00CCC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41E129B-5372-4C06-B2BD-5333CDC21980}"/>
              </a:ext>
            </a:extLst>
          </p:cNvPr>
          <p:cNvSpPr>
            <a:spLocks noGrp="1"/>
          </p:cNvSpPr>
          <p:nvPr>
            <p:ph type="sldNum" sz="quarter" idx="12"/>
          </p:nvPr>
        </p:nvSpPr>
        <p:spPr/>
        <p:txBody>
          <a:bodyPr/>
          <a:lstStyle/>
          <a:p>
            <a:fld id="{165C5B3E-0A9F-4A80-823E-39D68B00DB86}" type="slidenum">
              <a:rPr lang="en-AU" smtClean="0"/>
              <a:t>‹#›</a:t>
            </a:fld>
            <a:endParaRPr lang="en-AU"/>
          </a:p>
        </p:txBody>
      </p:sp>
    </p:spTree>
    <p:extLst>
      <p:ext uri="{BB962C8B-B14F-4D97-AF65-F5344CB8AC3E}">
        <p14:creationId xmlns:p14="http://schemas.microsoft.com/office/powerpoint/2010/main" val="1833031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C537-F974-4B21-80DF-08CCC6ABE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2771AD1-002C-48AA-982B-BD73159BEF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D9DE3A0-8A07-417E-8D5C-515B3ACD4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043D3-08E7-441D-B448-5C6C8EFEAA3E}"/>
              </a:ext>
            </a:extLst>
          </p:cNvPr>
          <p:cNvSpPr>
            <a:spLocks noGrp="1"/>
          </p:cNvSpPr>
          <p:nvPr>
            <p:ph type="dt" sz="half" idx="10"/>
          </p:nvPr>
        </p:nvSpPr>
        <p:spPr/>
        <p:txBody>
          <a:bodyPr/>
          <a:lstStyle/>
          <a:p>
            <a:fld id="{2D6C8F3C-0EEF-44FC-8E04-FC3B8782AE7B}" type="datetimeFigureOut">
              <a:rPr lang="en-AU" smtClean="0"/>
              <a:t>2/03/2021</a:t>
            </a:fld>
            <a:endParaRPr lang="en-AU"/>
          </a:p>
        </p:txBody>
      </p:sp>
      <p:sp>
        <p:nvSpPr>
          <p:cNvPr id="6" name="Footer Placeholder 5">
            <a:extLst>
              <a:ext uri="{FF2B5EF4-FFF2-40B4-BE49-F238E27FC236}">
                <a16:creationId xmlns:a16="http://schemas.microsoft.com/office/drawing/2014/main" id="{AEF66E8A-243D-4B53-B226-9FB18C35B7F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5DE1476-84E0-41A0-AB19-92DB99C0C472}"/>
              </a:ext>
            </a:extLst>
          </p:cNvPr>
          <p:cNvSpPr>
            <a:spLocks noGrp="1"/>
          </p:cNvSpPr>
          <p:nvPr>
            <p:ph type="sldNum" sz="quarter" idx="12"/>
          </p:nvPr>
        </p:nvSpPr>
        <p:spPr/>
        <p:txBody>
          <a:bodyPr/>
          <a:lstStyle/>
          <a:p>
            <a:fld id="{165C5B3E-0A9F-4A80-823E-39D68B00DB86}" type="slidenum">
              <a:rPr lang="en-AU" smtClean="0"/>
              <a:t>‹#›</a:t>
            </a:fld>
            <a:endParaRPr lang="en-AU"/>
          </a:p>
        </p:txBody>
      </p:sp>
    </p:spTree>
    <p:extLst>
      <p:ext uri="{BB962C8B-B14F-4D97-AF65-F5344CB8AC3E}">
        <p14:creationId xmlns:p14="http://schemas.microsoft.com/office/powerpoint/2010/main" val="2706918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43EFA2-E37C-4185-9BA7-C57483753F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F5B3E9B-C16A-4A9A-8001-46530DC904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4BA37A1-8CA0-4983-A277-B072B67113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C8F3C-0EEF-44FC-8E04-FC3B8782AE7B}" type="datetimeFigureOut">
              <a:rPr lang="en-AU" smtClean="0"/>
              <a:t>2/03/2021</a:t>
            </a:fld>
            <a:endParaRPr lang="en-AU"/>
          </a:p>
        </p:txBody>
      </p:sp>
      <p:sp>
        <p:nvSpPr>
          <p:cNvPr id="5" name="Footer Placeholder 4">
            <a:extLst>
              <a:ext uri="{FF2B5EF4-FFF2-40B4-BE49-F238E27FC236}">
                <a16:creationId xmlns:a16="http://schemas.microsoft.com/office/drawing/2014/main" id="{D6299468-4E7F-4147-8795-01583417D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E39EF9B-81DB-481A-8FBF-42E3CA76E7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C5B3E-0A9F-4A80-823E-39D68B00DB86}" type="slidenum">
              <a:rPr lang="en-AU" smtClean="0"/>
              <a:t>‹#›</a:t>
            </a:fld>
            <a:endParaRPr lang="en-AU"/>
          </a:p>
        </p:txBody>
      </p:sp>
    </p:spTree>
    <p:extLst>
      <p:ext uri="{BB962C8B-B14F-4D97-AF65-F5344CB8AC3E}">
        <p14:creationId xmlns:p14="http://schemas.microsoft.com/office/powerpoint/2010/main" val="3102364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53812-CD97-40A5-A4B2-FF67CF91F4CD}"/>
              </a:ext>
            </a:extLst>
          </p:cNvPr>
          <p:cNvSpPr>
            <a:spLocks noGrp="1"/>
          </p:cNvSpPr>
          <p:nvPr>
            <p:ph type="ctrTitle"/>
          </p:nvPr>
        </p:nvSpPr>
        <p:spPr>
          <a:xfrm>
            <a:off x="804672" y="4267832"/>
            <a:ext cx="4805996" cy="1297115"/>
          </a:xfrm>
        </p:spPr>
        <p:txBody>
          <a:bodyPr anchor="t">
            <a:normAutofit/>
          </a:bodyPr>
          <a:lstStyle/>
          <a:p>
            <a:pPr algn="l"/>
            <a:r>
              <a:rPr lang="en-US" sz="4000">
                <a:solidFill>
                  <a:schemeClr val="tx2"/>
                </a:solidFill>
              </a:rPr>
              <a:t>Why Data Analytics?</a:t>
            </a:r>
            <a:endParaRPr lang="en-AU" sz="4000">
              <a:solidFill>
                <a:schemeClr val="tx2"/>
              </a:solidFill>
            </a:endParaRPr>
          </a:p>
        </p:txBody>
      </p:sp>
      <p:grpSp>
        <p:nvGrpSpPr>
          <p:cNvPr id="13" name="Group 12">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4" name="Freeform: Shape 13">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descr="Statistics">
            <a:extLst>
              <a:ext uri="{FF2B5EF4-FFF2-40B4-BE49-F238E27FC236}">
                <a16:creationId xmlns:a16="http://schemas.microsoft.com/office/drawing/2014/main" id="{4734FC40-E086-4A0B-9EB3-A2039CFB42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23711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8E238D2-FDDB-44AE-92C1-C1E51D31F77F}"/>
              </a:ext>
            </a:extLst>
          </p:cNvPr>
          <p:cNvSpPr>
            <a:spLocks noGrp="1"/>
          </p:cNvSpPr>
          <p:nvPr>
            <p:ph type="title"/>
          </p:nvPr>
        </p:nvSpPr>
        <p:spPr>
          <a:xfrm>
            <a:off x="1179226" y="1755073"/>
            <a:ext cx="9833548" cy="1066802"/>
          </a:xfrm>
        </p:spPr>
        <p:txBody>
          <a:bodyPr anchor="b">
            <a:normAutofit/>
          </a:bodyPr>
          <a:lstStyle/>
          <a:p>
            <a:r>
              <a:rPr lang="en-US" sz="3600">
                <a:solidFill>
                  <a:schemeClr val="tx2"/>
                </a:solidFill>
              </a:rPr>
              <a:t>What is data?</a:t>
            </a:r>
            <a:endParaRPr lang="en-AU" sz="3600">
              <a:solidFill>
                <a:schemeClr val="tx2"/>
              </a:solidFill>
            </a:endParaRP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C09B3A3-8C06-4016-98BB-B3DF78A6DDF4}"/>
              </a:ext>
            </a:extLst>
          </p:cNvPr>
          <p:cNvSpPr>
            <a:spLocks noGrp="1"/>
          </p:cNvSpPr>
          <p:nvPr>
            <p:ph idx="1"/>
          </p:nvPr>
        </p:nvSpPr>
        <p:spPr>
          <a:xfrm>
            <a:off x="1179226" y="3049325"/>
            <a:ext cx="9833548" cy="2945574"/>
          </a:xfrm>
        </p:spPr>
        <p:txBody>
          <a:bodyPr anchor="ctr">
            <a:normAutofit/>
          </a:bodyPr>
          <a:lstStyle/>
          <a:p>
            <a:r>
              <a:rPr lang="en-AU" sz="1800">
                <a:solidFill>
                  <a:schemeClr val="tx2"/>
                </a:solidFill>
                <a:effectLst/>
                <a:latin typeface="Calibri" panose="020F0502020204030204" pitchFamily="34" charset="0"/>
                <a:ea typeface="Calibri" panose="020F0502020204030204" pitchFamily="34" charset="0"/>
                <a:cs typeface="Arial" panose="020B0604020202020204" pitchFamily="34" charset="0"/>
              </a:rPr>
              <a:t>Every day, we generate 2.5 quintillion bytes of data through social media platforms like Facebook, twitter. Ecommerce site like Amazon, eBay, Flipkart. Government site like Online records, Banking transaction, News, blogs. </a:t>
            </a:r>
          </a:p>
          <a:p>
            <a:r>
              <a:rPr lang="en-US" sz="1800">
                <a:solidFill>
                  <a:schemeClr val="tx2"/>
                </a:solidFill>
                <a:latin typeface="Calibri" panose="020F0502020204030204" pitchFamily="34" charset="0"/>
                <a:ea typeface="Calibri" panose="020F0502020204030204" pitchFamily="34" charset="0"/>
                <a:cs typeface="Arial" panose="020B0604020202020204" pitchFamily="34" charset="0"/>
              </a:rPr>
              <a:t>D</a:t>
            </a:r>
            <a:r>
              <a:rPr lang="en-US" sz="1800">
                <a:solidFill>
                  <a:schemeClr val="tx2"/>
                </a:solidFill>
                <a:effectLst/>
                <a:latin typeface="Calibri" panose="020F0502020204030204" pitchFamily="34" charset="0"/>
                <a:ea typeface="Calibri" panose="020F0502020204030204" pitchFamily="34" charset="0"/>
                <a:cs typeface="Arial" panose="020B0604020202020204" pitchFamily="34" charset="0"/>
              </a:rPr>
              <a:t>aily tweets sent per day </a:t>
            </a:r>
            <a:r>
              <a:rPr lang="en-US" sz="1800">
                <a:solidFill>
                  <a:schemeClr val="tx2"/>
                </a:solidFill>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500 million</a:t>
            </a:r>
          </a:p>
          <a:p>
            <a:r>
              <a:rPr lang="en-US" sz="1800">
                <a:solidFill>
                  <a:schemeClr val="tx2"/>
                </a:solidFill>
                <a:latin typeface="Calibri" panose="020F0502020204030204" pitchFamily="34" charset="0"/>
                <a:ea typeface="Calibri" panose="020F0502020204030204" pitchFamily="34" charset="0"/>
                <a:cs typeface="Arial" panose="020B0604020202020204" pitchFamily="34" charset="0"/>
              </a:rPr>
              <a:t>W</a:t>
            </a:r>
            <a:r>
              <a:rPr lang="en-US" sz="1800">
                <a:solidFill>
                  <a:schemeClr val="tx2"/>
                </a:solidFill>
                <a:effectLst/>
                <a:latin typeface="Calibri" panose="020F0502020204030204" pitchFamily="34" charset="0"/>
                <a:ea typeface="Calibri" panose="020F0502020204030204" pitchFamily="34" charset="0"/>
                <a:cs typeface="Arial" panose="020B0604020202020204" pitchFamily="34" charset="0"/>
              </a:rPr>
              <a:t>hat is Facebook total likes per day? -&gt; 4.5 billion</a:t>
            </a:r>
          </a:p>
          <a:p>
            <a:r>
              <a:rPr lang="en-US" sz="1800">
                <a:solidFill>
                  <a:schemeClr val="tx2"/>
                </a:solidFill>
                <a:latin typeface="Calibri" panose="020F0502020204030204" pitchFamily="34" charset="0"/>
                <a:ea typeface="Calibri" panose="020F0502020204030204" pitchFamily="34" charset="0"/>
                <a:cs typeface="Arial" panose="020B0604020202020204" pitchFamily="34" charset="0"/>
              </a:rPr>
              <a:t>Daily google searches -&gt; 3.5 billion</a:t>
            </a:r>
            <a:endParaRPr lang="en-AU" sz="1800">
              <a:solidFill>
                <a:schemeClr val="tx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4282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88BA2-E683-4250-B787-1D66C6001902}"/>
              </a:ext>
            </a:extLst>
          </p:cNvPr>
          <p:cNvSpPr>
            <a:spLocks noGrp="1"/>
          </p:cNvSpPr>
          <p:nvPr>
            <p:ph type="title"/>
          </p:nvPr>
        </p:nvSpPr>
        <p:spPr>
          <a:xfrm>
            <a:off x="838200" y="557188"/>
            <a:ext cx="10515600" cy="1133499"/>
          </a:xfrm>
        </p:spPr>
        <p:txBody>
          <a:bodyPr>
            <a:normAutofit/>
          </a:bodyPr>
          <a:lstStyle/>
          <a:p>
            <a:pPr algn="ctr"/>
            <a:r>
              <a:rPr lang="en-US" sz="5200"/>
              <a:t>Why Data Analytics?</a:t>
            </a:r>
            <a:endParaRPr lang="en-AU" sz="5200"/>
          </a:p>
        </p:txBody>
      </p:sp>
      <p:graphicFrame>
        <p:nvGraphicFramePr>
          <p:cNvPr id="5" name="Content Placeholder 2">
            <a:extLst>
              <a:ext uri="{FF2B5EF4-FFF2-40B4-BE49-F238E27FC236}">
                <a16:creationId xmlns:a16="http://schemas.microsoft.com/office/drawing/2014/main" id="{8DB8D735-5988-40B1-93DA-26E9118F2AAF}"/>
              </a:ext>
            </a:extLst>
          </p:cNvPr>
          <p:cNvGraphicFramePr>
            <a:graphicFrameLocks noGrp="1"/>
          </p:cNvGraphicFramePr>
          <p:nvPr>
            <p:ph idx="1"/>
            <p:extLst>
              <p:ext uri="{D42A27DB-BD31-4B8C-83A1-F6EECF244321}">
                <p14:modId xmlns:p14="http://schemas.microsoft.com/office/powerpoint/2010/main" val="228959761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530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3E8C-7023-40BC-A57A-CA8D3E2B486F}"/>
              </a:ext>
            </a:extLst>
          </p:cNvPr>
          <p:cNvSpPr>
            <a:spLocks noGrp="1"/>
          </p:cNvSpPr>
          <p:nvPr>
            <p:ph type="title"/>
          </p:nvPr>
        </p:nvSpPr>
        <p:spPr/>
        <p:txBody>
          <a:bodyPr/>
          <a:lstStyle/>
          <a:p>
            <a:r>
              <a:rPr lang="en-US" dirty="0"/>
              <a:t>Software</a:t>
            </a:r>
            <a:endParaRPr lang="en-AU" dirty="0"/>
          </a:p>
        </p:txBody>
      </p:sp>
      <p:sp>
        <p:nvSpPr>
          <p:cNvPr id="3" name="Content Placeholder 2">
            <a:extLst>
              <a:ext uri="{FF2B5EF4-FFF2-40B4-BE49-F238E27FC236}">
                <a16:creationId xmlns:a16="http://schemas.microsoft.com/office/drawing/2014/main" id="{6C755761-9F01-44F3-A8F2-8E4088996EA3}"/>
              </a:ext>
            </a:extLst>
          </p:cNvPr>
          <p:cNvSpPr>
            <a:spLocks noGrp="1"/>
          </p:cNvSpPr>
          <p:nvPr>
            <p:ph idx="1"/>
          </p:nvPr>
        </p:nvSpPr>
        <p:spPr/>
        <p:txBody>
          <a:bodyPr/>
          <a:lstStyle/>
          <a:p>
            <a:r>
              <a:rPr lang="en-US" dirty="0"/>
              <a:t>Install R studio</a:t>
            </a:r>
          </a:p>
          <a:p>
            <a:r>
              <a:rPr lang="en-US" dirty="0"/>
              <a:t>Install Anaconda, Jupyter notebook</a:t>
            </a:r>
          </a:p>
          <a:p>
            <a:r>
              <a:rPr lang="en-US" dirty="0"/>
              <a:t>PostgreSQL</a:t>
            </a:r>
          </a:p>
          <a:p>
            <a:r>
              <a:rPr lang="en-US" dirty="0"/>
              <a:t>Excel</a:t>
            </a:r>
          </a:p>
          <a:p>
            <a:r>
              <a:rPr lang="en-US" dirty="0"/>
              <a:t>Tableau Prep, Desktop</a:t>
            </a:r>
          </a:p>
          <a:p>
            <a:endParaRPr lang="en-AU" dirty="0"/>
          </a:p>
        </p:txBody>
      </p:sp>
    </p:spTree>
    <p:extLst>
      <p:ext uri="{BB962C8B-B14F-4D97-AF65-F5344CB8AC3E}">
        <p14:creationId xmlns:p14="http://schemas.microsoft.com/office/powerpoint/2010/main" val="107693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FA2DF-E50D-4A18-8123-06A62B3AE3A7}"/>
              </a:ext>
            </a:extLst>
          </p:cNvPr>
          <p:cNvSpPr>
            <a:spLocks noGrp="1"/>
          </p:cNvSpPr>
          <p:nvPr>
            <p:ph type="title"/>
          </p:nvPr>
        </p:nvSpPr>
        <p:spPr/>
        <p:txBody>
          <a:bodyPr/>
          <a:lstStyle/>
          <a:p>
            <a:r>
              <a:rPr lang="en-US" dirty="0"/>
              <a:t>Reference</a:t>
            </a:r>
            <a:endParaRPr lang="en-AU" dirty="0"/>
          </a:p>
        </p:txBody>
      </p:sp>
      <p:sp>
        <p:nvSpPr>
          <p:cNvPr id="3" name="Content Placeholder 2">
            <a:extLst>
              <a:ext uri="{FF2B5EF4-FFF2-40B4-BE49-F238E27FC236}">
                <a16:creationId xmlns:a16="http://schemas.microsoft.com/office/drawing/2014/main" id="{37FD25E2-8C57-40FD-98AC-BECE1180BDA7}"/>
              </a:ext>
            </a:extLst>
          </p:cNvPr>
          <p:cNvSpPr>
            <a:spLocks noGrp="1"/>
          </p:cNvSpPr>
          <p:nvPr>
            <p:ph idx="1"/>
          </p:nvPr>
        </p:nvSpPr>
        <p:spPr/>
        <p:txBody>
          <a:bodyPr/>
          <a:lstStyle/>
          <a:p>
            <a:r>
              <a:rPr lang="en-US" dirty="0"/>
              <a:t>Coursera and Lynda</a:t>
            </a:r>
            <a:endParaRPr lang="en-AU" dirty="0"/>
          </a:p>
        </p:txBody>
      </p:sp>
    </p:spTree>
    <p:extLst>
      <p:ext uri="{BB962C8B-B14F-4D97-AF65-F5344CB8AC3E}">
        <p14:creationId xmlns:p14="http://schemas.microsoft.com/office/powerpoint/2010/main" val="46830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136</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Why Data Analytics?</vt:lpstr>
      <vt:lpstr>What is data?</vt:lpstr>
      <vt:lpstr>Why Data Analytics?</vt:lpstr>
      <vt:lpstr>Software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Data Analytics?</dc:title>
  <dc:creator>Ankit Chaudhary</dc:creator>
  <cp:lastModifiedBy>Ankit Chaudhary</cp:lastModifiedBy>
  <cp:revision>4</cp:revision>
  <dcterms:created xsi:type="dcterms:W3CDTF">2021-03-01T19:38:40Z</dcterms:created>
  <dcterms:modified xsi:type="dcterms:W3CDTF">2021-03-01T22:04:56Z</dcterms:modified>
</cp:coreProperties>
</file>