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50C70-A455-4613-A951-9756972B802F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AB6A4F-F6D7-4B4C-8717-28B9FF3FE156}">
      <dgm:prSet/>
      <dgm:spPr/>
      <dgm:t>
        <a:bodyPr/>
        <a:lstStyle/>
        <a:p>
          <a:r>
            <a:rPr lang="en-US"/>
            <a:t>Inner Join or Join</a:t>
          </a:r>
        </a:p>
      </dgm:t>
    </dgm:pt>
    <dgm:pt modelId="{46B5E2B2-F36E-49CC-ACE9-0CB111FC94D3}" type="parTrans" cxnId="{63354753-19E3-4067-AB68-EE6B087997BD}">
      <dgm:prSet/>
      <dgm:spPr/>
      <dgm:t>
        <a:bodyPr/>
        <a:lstStyle/>
        <a:p>
          <a:endParaRPr lang="en-US"/>
        </a:p>
      </dgm:t>
    </dgm:pt>
    <dgm:pt modelId="{5C2D3F3D-FBFB-4AF9-A9A0-8F91AFD6B905}" type="sibTrans" cxnId="{63354753-19E3-4067-AB68-EE6B087997BD}">
      <dgm:prSet/>
      <dgm:spPr/>
      <dgm:t>
        <a:bodyPr/>
        <a:lstStyle/>
        <a:p>
          <a:endParaRPr lang="en-US"/>
        </a:p>
      </dgm:t>
    </dgm:pt>
    <dgm:pt modelId="{FA5E7577-360E-4E21-9628-F60DAC02B177}">
      <dgm:prSet/>
      <dgm:spPr/>
      <dgm:t>
        <a:bodyPr/>
        <a:lstStyle/>
        <a:p>
          <a:r>
            <a:rPr lang="en-US"/>
            <a:t>Outer Join or Full Outer Join</a:t>
          </a:r>
        </a:p>
      </dgm:t>
    </dgm:pt>
    <dgm:pt modelId="{1FACCFF1-EE5B-4298-BB70-72B53DF556EC}" type="parTrans" cxnId="{A8E86677-CCD6-4303-9482-5D9706D805B2}">
      <dgm:prSet/>
      <dgm:spPr/>
      <dgm:t>
        <a:bodyPr/>
        <a:lstStyle/>
        <a:p>
          <a:endParaRPr lang="en-US"/>
        </a:p>
      </dgm:t>
    </dgm:pt>
    <dgm:pt modelId="{64BA8E81-82ED-4D15-831D-07F8852F127A}" type="sibTrans" cxnId="{A8E86677-CCD6-4303-9482-5D9706D805B2}">
      <dgm:prSet/>
      <dgm:spPr/>
      <dgm:t>
        <a:bodyPr/>
        <a:lstStyle/>
        <a:p>
          <a:endParaRPr lang="en-US"/>
        </a:p>
      </dgm:t>
    </dgm:pt>
    <dgm:pt modelId="{1E0311DF-F316-46D9-9F2F-A9CF8D971910}">
      <dgm:prSet/>
      <dgm:spPr/>
      <dgm:t>
        <a:bodyPr/>
        <a:lstStyle/>
        <a:p>
          <a:r>
            <a:rPr lang="en-US"/>
            <a:t>Left Join or Left Outer Join</a:t>
          </a:r>
        </a:p>
      </dgm:t>
    </dgm:pt>
    <dgm:pt modelId="{C43A4800-EFF6-4247-A6E9-8335712C249C}" type="parTrans" cxnId="{6FC1C81C-80ED-4702-AC9C-E631249F436C}">
      <dgm:prSet/>
      <dgm:spPr/>
      <dgm:t>
        <a:bodyPr/>
        <a:lstStyle/>
        <a:p>
          <a:endParaRPr lang="en-US"/>
        </a:p>
      </dgm:t>
    </dgm:pt>
    <dgm:pt modelId="{FE1B5072-6B98-47E9-86EB-7B600BC13D5F}" type="sibTrans" cxnId="{6FC1C81C-80ED-4702-AC9C-E631249F436C}">
      <dgm:prSet/>
      <dgm:spPr/>
      <dgm:t>
        <a:bodyPr/>
        <a:lstStyle/>
        <a:p>
          <a:endParaRPr lang="en-US"/>
        </a:p>
      </dgm:t>
    </dgm:pt>
    <dgm:pt modelId="{DE6D3706-8ABC-4511-AE1B-9FD1A3B2F4A8}">
      <dgm:prSet/>
      <dgm:spPr/>
      <dgm:t>
        <a:bodyPr/>
        <a:lstStyle/>
        <a:p>
          <a:r>
            <a:rPr lang="en-US"/>
            <a:t>Right Join or Right Outer Join</a:t>
          </a:r>
        </a:p>
      </dgm:t>
    </dgm:pt>
    <dgm:pt modelId="{1461F76C-2E04-4F1D-BBA6-A027420B7E59}" type="parTrans" cxnId="{E62627C5-75DB-4B16-8030-ABF12DCA9568}">
      <dgm:prSet/>
      <dgm:spPr/>
      <dgm:t>
        <a:bodyPr/>
        <a:lstStyle/>
        <a:p>
          <a:endParaRPr lang="en-US"/>
        </a:p>
      </dgm:t>
    </dgm:pt>
    <dgm:pt modelId="{538F2572-4603-4CB7-AB9E-95287519B8AD}" type="sibTrans" cxnId="{E62627C5-75DB-4B16-8030-ABF12DCA9568}">
      <dgm:prSet/>
      <dgm:spPr/>
      <dgm:t>
        <a:bodyPr/>
        <a:lstStyle/>
        <a:p>
          <a:endParaRPr lang="en-US"/>
        </a:p>
      </dgm:t>
    </dgm:pt>
    <dgm:pt modelId="{EBE2FE40-CAA2-49E6-8A43-D3A28A68927C}">
      <dgm:prSet/>
      <dgm:spPr/>
      <dgm:t>
        <a:bodyPr/>
        <a:lstStyle/>
        <a:p>
          <a:r>
            <a:rPr lang="en-US" dirty="0"/>
            <a:t>Self Join</a:t>
          </a:r>
        </a:p>
      </dgm:t>
    </dgm:pt>
    <dgm:pt modelId="{A0F58D8A-ECBA-4C0E-B86A-7E2DDB940949}" type="parTrans" cxnId="{F2284802-CE76-4842-B921-C5A4EB9F94DE}">
      <dgm:prSet/>
      <dgm:spPr/>
      <dgm:t>
        <a:bodyPr/>
        <a:lstStyle/>
        <a:p>
          <a:endParaRPr lang="en-US"/>
        </a:p>
      </dgm:t>
    </dgm:pt>
    <dgm:pt modelId="{F437F84C-597D-409A-9BBF-251975397887}" type="sibTrans" cxnId="{F2284802-CE76-4842-B921-C5A4EB9F94DE}">
      <dgm:prSet/>
      <dgm:spPr/>
      <dgm:t>
        <a:bodyPr/>
        <a:lstStyle/>
        <a:p>
          <a:endParaRPr lang="en-US"/>
        </a:p>
      </dgm:t>
    </dgm:pt>
    <dgm:pt modelId="{6ECEC184-8A20-46D6-88AA-F463101C86FB}">
      <dgm:prSet/>
      <dgm:spPr/>
      <dgm:t>
        <a:bodyPr/>
        <a:lstStyle/>
        <a:p>
          <a:r>
            <a:rPr lang="en-US"/>
            <a:t>Display mismatch row using Left Join</a:t>
          </a:r>
        </a:p>
      </dgm:t>
    </dgm:pt>
    <dgm:pt modelId="{CF060A8D-B19C-45A7-8600-361EFCC7E51D}" type="parTrans" cxnId="{467663BD-E85B-4DD3-863A-F6279B24A530}">
      <dgm:prSet/>
      <dgm:spPr/>
      <dgm:t>
        <a:bodyPr/>
        <a:lstStyle/>
        <a:p>
          <a:endParaRPr lang="en-US"/>
        </a:p>
      </dgm:t>
    </dgm:pt>
    <dgm:pt modelId="{29F02372-6A06-407A-9B55-F576A3F34158}" type="sibTrans" cxnId="{467663BD-E85B-4DD3-863A-F6279B24A530}">
      <dgm:prSet/>
      <dgm:spPr/>
      <dgm:t>
        <a:bodyPr/>
        <a:lstStyle/>
        <a:p>
          <a:endParaRPr lang="en-US"/>
        </a:p>
      </dgm:t>
    </dgm:pt>
    <dgm:pt modelId="{621394E5-A080-4137-81B6-B54E7C3871A7}">
      <dgm:prSet/>
      <dgm:spPr/>
      <dgm:t>
        <a:bodyPr/>
        <a:lstStyle/>
        <a:p>
          <a:r>
            <a:rPr lang="en-US"/>
            <a:t>Union vs Join</a:t>
          </a:r>
        </a:p>
      </dgm:t>
    </dgm:pt>
    <dgm:pt modelId="{8FA7A4DC-004A-4FD5-A0AF-B6E3C47FBE01}" type="parTrans" cxnId="{917FE02F-8894-473F-80D0-9DB9DCBA2923}">
      <dgm:prSet/>
      <dgm:spPr/>
      <dgm:t>
        <a:bodyPr/>
        <a:lstStyle/>
        <a:p>
          <a:endParaRPr lang="en-US"/>
        </a:p>
      </dgm:t>
    </dgm:pt>
    <dgm:pt modelId="{808CB529-8506-41C4-85C6-51D298E28068}" type="sibTrans" cxnId="{917FE02F-8894-473F-80D0-9DB9DCBA2923}">
      <dgm:prSet/>
      <dgm:spPr/>
      <dgm:t>
        <a:bodyPr/>
        <a:lstStyle/>
        <a:p>
          <a:endParaRPr lang="en-US"/>
        </a:p>
      </dgm:t>
    </dgm:pt>
    <dgm:pt modelId="{9B5C11B7-6065-4F6D-A386-5BECB6417121}">
      <dgm:prSet/>
      <dgm:spPr/>
      <dgm:t>
        <a:bodyPr/>
        <a:lstStyle/>
        <a:p>
          <a:r>
            <a:rPr lang="en-US" dirty="0"/>
            <a:t>Union Vs Union all</a:t>
          </a:r>
        </a:p>
      </dgm:t>
    </dgm:pt>
    <dgm:pt modelId="{728B3405-344A-4B39-96E0-10BA9F81AA69}" type="parTrans" cxnId="{BA42256C-3952-4DAB-AA3C-EACE23893F33}">
      <dgm:prSet/>
      <dgm:spPr/>
      <dgm:t>
        <a:bodyPr/>
        <a:lstStyle/>
        <a:p>
          <a:endParaRPr lang="en-US"/>
        </a:p>
      </dgm:t>
    </dgm:pt>
    <dgm:pt modelId="{2C4DF519-CFBC-4B33-9501-4BCDA0A311C7}" type="sibTrans" cxnId="{BA42256C-3952-4DAB-AA3C-EACE23893F33}">
      <dgm:prSet/>
      <dgm:spPr/>
      <dgm:t>
        <a:bodyPr/>
        <a:lstStyle/>
        <a:p>
          <a:endParaRPr lang="en-US"/>
        </a:p>
      </dgm:t>
    </dgm:pt>
    <dgm:pt modelId="{1C0F15D8-06B5-4B06-BBC1-C980E8F436EC}">
      <dgm:prSet/>
      <dgm:spPr/>
      <dgm:t>
        <a:bodyPr/>
        <a:lstStyle/>
        <a:p>
          <a:r>
            <a:rPr lang="en-US" dirty="0"/>
            <a:t>Cross Join</a:t>
          </a:r>
        </a:p>
      </dgm:t>
    </dgm:pt>
    <dgm:pt modelId="{8C6B6531-1673-4C04-B078-C368BA88A7E2}" type="parTrans" cxnId="{B686E00D-4C74-45F6-9B08-DD43C65FF102}">
      <dgm:prSet/>
      <dgm:spPr/>
      <dgm:t>
        <a:bodyPr/>
        <a:lstStyle/>
        <a:p>
          <a:endParaRPr lang="en-AU"/>
        </a:p>
      </dgm:t>
    </dgm:pt>
    <dgm:pt modelId="{D74B807A-976A-4065-91C6-E5A5B8256C93}" type="sibTrans" cxnId="{B686E00D-4C74-45F6-9B08-DD43C65FF102}">
      <dgm:prSet/>
      <dgm:spPr/>
      <dgm:t>
        <a:bodyPr/>
        <a:lstStyle/>
        <a:p>
          <a:endParaRPr lang="en-AU"/>
        </a:p>
      </dgm:t>
    </dgm:pt>
    <dgm:pt modelId="{A56802C1-0FED-4A3D-B4CE-83BE9B9B8515}" type="pres">
      <dgm:prSet presAssocID="{F2650C70-A455-4613-A951-9756972B802F}" presName="diagram" presStyleCnt="0">
        <dgm:presLayoutVars>
          <dgm:dir/>
          <dgm:resizeHandles val="exact"/>
        </dgm:presLayoutVars>
      </dgm:prSet>
      <dgm:spPr/>
    </dgm:pt>
    <dgm:pt modelId="{D28FBE51-6C14-4184-B93C-86986DC72A5F}" type="pres">
      <dgm:prSet presAssocID="{C2AB6A4F-F6D7-4B4C-8717-28B9FF3FE156}" presName="node" presStyleLbl="node1" presStyleIdx="0" presStyleCnt="9">
        <dgm:presLayoutVars>
          <dgm:bulletEnabled val="1"/>
        </dgm:presLayoutVars>
      </dgm:prSet>
      <dgm:spPr/>
    </dgm:pt>
    <dgm:pt modelId="{C7251459-2EF7-49C3-8EB0-8DF5E9A39544}" type="pres">
      <dgm:prSet presAssocID="{5C2D3F3D-FBFB-4AF9-A9A0-8F91AFD6B905}" presName="sibTrans" presStyleCnt="0"/>
      <dgm:spPr/>
    </dgm:pt>
    <dgm:pt modelId="{0217F4ED-09B0-43C4-A105-5BC31DCA6092}" type="pres">
      <dgm:prSet presAssocID="{FA5E7577-360E-4E21-9628-F60DAC02B177}" presName="node" presStyleLbl="node1" presStyleIdx="1" presStyleCnt="9">
        <dgm:presLayoutVars>
          <dgm:bulletEnabled val="1"/>
        </dgm:presLayoutVars>
      </dgm:prSet>
      <dgm:spPr/>
    </dgm:pt>
    <dgm:pt modelId="{097A5415-AE30-4FDC-A82E-3E18AA16713D}" type="pres">
      <dgm:prSet presAssocID="{64BA8E81-82ED-4D15-831D-07F8852F127A}" presName="sibTrans" presStyleCnt="0"/>
      <dgm:spPr/>
    </dgm:pt>
    <dgm:pt modelId="{34DA3235-623D-4D01-B58D-92EEAD3F53F1}" type="pres">
      <dgm:prSet presAssocID="{1E0311DF-F316-46D9-9F2F-A9CF8D971910}" presName="node" presStyleLbl="node1" presStyleIdx="2" presStyleCnt="9">
        <dgm:presLayoutVars>
          <dgm:bulletEnabled val="1"/>
        </dgm:presLayoutVars>
      </dgm:prSet>
      <dgm:spPr/>
    </dgm:pt>
    <dgm:pt modelId="{6E45BAF9-47C5-4D5D-9EE8-E7E170254F11}" type="pres">
      <dgm:prSet presAssocID="{FE1B5072-6B98-47E9-86EB-7B600BC13D5F}" presName="sibTrans" presStyleCnt="0"/>
      <dgm:spPr/>
    </dgm:pt>
    <dgm:pt modelId="{AE9CED3E-BDFE-470B-B0E5-1E11DA6BC105}" type="pres">
      <dgm:prSet presAssocID="{DE6D3706-8ABC-4511-AE1B-9FD1A3B2F4A8}" presName="node" presStyleLbl="node1" presStyleIdx="3" presStyleCnt="9">
        <dgm:presLayoutVars>
          <dgm:bulletEnabled val="1"/>
        </dgm:presLayoutVars>
      </dgm:prSet>
      <dgm:spPr/>
    </dgm:pt>
    <dgm:pt modelId="{4F8D6C56-7AC3-40A0-BB26-C2341623391D}" type="pres">
      <dgm:prSet presAssocID="{538F2572-4603-4CB7-AB9E-95287519B8AD}" presName="sibTrans" presStyleCnt="0"/>
      <dgm:spPr/>
    </dgm:pt>
    <dgm:pt modelId="{2A2B6899-74D5-40BF-A58E-D68DDB9FD840}" type="pres">
      <dgm:prSet presAssocID="{EBE2FE40-CAA2-49E6-8A43-D3A28A68927C}" presName="node" presStyleLbl="node1" presStyleIdx="4" presStyleCnt="9">
        <dgm:presLayoutVars>
          <dgm:bulletEnabled val="1"/>
        </dgm:presLayoutVars>
      </dgm:prSet>
      <dgm:spPr/>
    </dgm:pt>
    <dgm:pt modelId="{40B1F799-2C14-4C0D-BC8B-EDD0924B12FF}" type="pres">
      <dgm:prSet presAssocID="{F437F84C-597D-409A-9BBF-251975397887}" presName="sibTrans" presStyleCnt="0"/>
      <dgm:spPr/>
    </dgm:pt>
    <dgm:pt modelId="{89DE0422-61A8-46FB-BFE3-FE97D6C864C6}" type="pres">
      <dgm:prSet presAssocID="{1C0F15D8-06B5-4B06-BBC1-C980E8F436EC}" presName="node" presStyleLbl="node1" presStyleIdx="5" presStyleCnt="9">
        <dgm:presLayoutVars>
          <dgm:bulletEnabled val="1"/>
        </dgm:presLayoutVars>
      </dgm:prSet>
      <dgm:spPr/>
    </dgm:pt>
    <dgm:pt modelId="{52E203DA-E751-46A4-9A55-1FA6794F8B85}" type="pres">
      <dgm:prSet presAssocID="{D74B807A-976A-4065-91C6-E5A5B8256C93}" presName="sibTrans" presStyleCnt="0"/>
      <dgm:spPr/>
    </dgm:pt>
    <dgm:pt modelId="{D29EC6C1-190E-498B-98F0-43C47C544B74}" type="pres">
      <dgm:prSet presAssocID="{6ECEC184-8A20-46D6-88AA-F463101C86FB}" presName="node" presStyleLbl="node1" presStyleIdx="6" presStyleCnt="9">
        <dgm:presLayoutVars>
          <dgm:bulletEnabled val="1"/>
        </dgm:presLayoutVars>
      </dgm:prSet>
      <dgm:spPr/>
    </dgm:pt>
    <dgm:pt modelId="{23E2A67E-9983-4A0F-B288-9795822B797B}" type="pres">
      <dgm:prSet presAssocID="{29F02372-6A06-407A-9B55-F576A3F34158}" presName="sibTrans" presStyleCnt="0"/>
      <dgm:spPr/>
    </dgm:pt>
    <dgm:pt modelId="{B9D7E877-05E1-471F-9815-4795943B00FA}" type="pres">
      <dgm:prSet presAssocID="{621394E5-A080-4137-81B6-B54E7C3871A7}" presName="node" presStyleLbl="node1" presStyleIdx="7" presStyleCnt="9">
        <dgm:presLayoutVars>
          <dgm:bulletEnabled val="1"/>
        </dgm:presLayoutVars>
      </dgm:prSet>
      <dgm:spPr/>
    </dgm:pt>
    <dgm:pt modelId="{EA913031-FE02-45FE-AD4C-F24C2AD233F6}" type="pres">
      <dgm:prSet presAssocID="{808CB529-8506-41C4-85C6-51D298E28068}" presName="sibTrans" presStyleCnt="0"/>
      <dgm:spPr/>
    </dgm:pt>
    <dgm:pt modelId="{2388210C-8C59-44E7-8FDC-381E0E8EB617}" type="pres">
      <dgm:prSet presAssocID="{9B5C11B7-6065-4F6D-A386-5BECB6417121}" presName="node" presStyleLbl="node1" presStyleIdx="8" presStyleCnt="9">
        <dgm:presLayoutVars>
          <dgm:bulletEnabled val="1"/>
        </dgm:presLayoutVars>
      </dgm:prSet>
      <dgm:spPr/>
    </dgm:pt>
  </dgm:ptLst>
  <dgm:cxnLst>
    <dgm:cxn modelId="{F2284802-CE76-4842-B921-C5A4EB9F94DE}" srcId="{F2650C70-A455-4613-A951-9756972B802F}" destId="{EBE2FE40-CAA2-49E6-8A43-D3A28A68927C}" srcOrd="4" destOrd="0" parTransId="{A0F58D8A-ECBA-4C0E-B86A-7E2DDB940949}" sibTransId="{F437F84C-597D-409A-9BBF-251975397887}"/>
    <dgm:cxn modelId="{B686E00D-4C74-45F6-9B08-DD43C65FF102}" srcId="{F2650C70-A455-4613-A951-9756972B802F}" destId="{1C0F15D8-06B5-4B06-BBC1-C980E8F436EC}" srcOrd="5" destOrd="0" parTransId="{8C6B6531-1673-4C04-B078-C368BA88A7E2}" sibTransId="{D74B807A-976A-4065-91C6-E5A5B8256C93}"/>
    <dgm:cxn modelId="{81745510-D3F0-40F3-80C8-BD71F0F11AA2}" type="presOf" srcId="{6ECEC184-8A20-46D6-88AA-F463101C86FB}" destId="{D29EC6C1-190E-498B-98F0-43C47C544B74}" srcOrd="0" destOrd="0" presId="urn:microsoft.com/office/officeart/2005/8/layout/default"/>
    <dgm:cxn modelId="{BFCC8612-9AA5-484A-8147-949B09EAD8C1}" type="presOf" srcId="{621394E5-A080-4137-81B6-B54E7C3871A7}" destId="{B9D7E877-05E1-471F-9815-4795943B00FA}" srcOrd="0" destOrd="0" presId="urn:microsoft.com/office/officeart/2005/8/layout/default"/>
    <dgm:cxn modelId="{6FC1C81C-80ED-4702-AC9C-E631249F436C}" srcId="{F2650C70-A455-4613-A951-9756972B802F}" destId="{1E0311DF-F316-46D9-9F2F-A9CF8D971910}" srcOrd="2" destOrd="0" parTransId="{C43A4800-EFF6-4247-A6E9-8335712C249C}" sibTransId="{FE1B5072-6B98-47E9-86EB-7B600BC13D5F}"/>
    <dgm:cxn modelId="{23973A2D-DCA3-4501-9FF3-C2440CB02DA6}" type="presOf" srcId="{FA5E7577-360E-4E21-9628-F60DAC02B177}" destId="{0217F4ED-09B0-43C4-A105-5BC31DCA6092}" srcOrd="0" destOrd="0" presId="urn:microsoft.com/office/officeart/2005/8/layout/default"/>
    <dgm:cxn modelId="{917FE02F-8894-473F-80D0-9DB9DCBA2923}" srcId="{F2650C70-A455-4613-A951-9756972B802F}" destId="{621394E5-A080-4137-81B6-B54E7C3871A7}" srcOrd="7" destOrd="0" parTransId="{8FA7A4DC-004A-4FD5-A0AF-B6E3C47FBE01}" sibTransId="{808CB529-8506-41C4-85C6-51D298E28068}"/>
    <dgm:cxn modelId="{8BC05141-2A6A-4894-B181-C6F98A6F2533}" type="presOf" srcId="{9B5C11B7-6065-4F6D-A386-5BECB6417121}" destId="{2388210C-8C59-44E7-8FDC-381E0E8EB617}" srcOrd="0" destOrd="0" presId="urn:microsoft.com/office/officeart/2005/8/layout/default"/>
    <dgm:cxn modelId="{BA42256C-3952-4DAB-AA3C-EACE23893F33}" srcId="{F2650C70-A455-4613-A951-9756972B802F}" destId="{9B5C11B7-6065-4F6D-A386-5BECB6417121}" srcOrd="8" destOrd="0" parTransId="{728B3405-344A-4B39-96E0-10BA9F81AA69}" sibTransId="{2C4DF519-CFBC-4B33-9501-4BCDA0A311C7}"/>
    <dgm:cxn modelId="{63354753-19E3-4067-AB68-EE6B087997BD}" srcId="{F2650C70-A455-4613-A951-9756972B802F}" destId="{C2AB6A4F-F6D7-4B4C-8717-28B9FF3FE156}" srcOrd="0" destOrd="0" parTransId="{46B5E2B2-F36E-49CC-ACE9-0CB111FC94D3}" sibTransId="{5C2D3F3D-FBFB-4AF9-A9A0-8F91AFD6B905}"/>
    <dgm:cxn modelId="{A8E86677-CCD6-4303-9482-5D9706D805B2}" srcId="{F2650C70-A455-4613-A951-9756972B802F}" destId="{FA5E7577-360E-4E21-9628-F60DAC02B177}" srcOrd="1" destOrd="0" parTransId="{1FACCFF1-EE5B-4298-BB70-72B53DF556EC}" sibTransId="{64BA8E81-82ED-4D15-831D-07F8852F127A}"/>
    <dgm:cxn modelId="{F6E0FB80-F231-4818-B060-8472A0AD56A9}" type="presOf" srcId="{F2650C70-A455-4613-A951-9756972B802F}" destId="{A56802C1-0FED-4A3D-B4CE-83BE9B9B8515}" srcOrd="0" destOrd="0" presId="urn:microsoft.com/office/officeart/2005/8/layout/default"/>
    <dgm:cxn modelId="{578A8F8E-5DD7-4520-B143-9FDD4E16CA5B}" type="presOf" srcId="{DE6D3706-8ABC-4511-AE1B-9FD1A3B2F4A8}" destId="{AE9CED3E-BDFE-470B-B0E5-1E11DA6BC105}" srcOrd="0" destOrd="0" presId="urn:microsoft.com/office/officeart/2005/8/layout/default"/>
    <dgm:cxn modelId="{A09A85B2-45DD-45E8-973B-BCBF357B7105}" type="presOf" srcId="{1C0F15D8-06B5-4B06-BBC1-C980E8F436EC}" destId="{89DE0422-61A8-46FB-BFE3-FE97D6C864C6}" srcOrd="0" destOrd="0" presId="urn:microsoft.com/office/officeart/2005/8/layout/default"/>
    <dgm:cxn modelId="{45590BBB-C07C-48F6-BA7C-F62331F62DB3}" type="presOf" srcId="{EBE2FE40-CAA2-49E6-8A43-D3A28A68927C}" destId="{2A2B6899-74D5-40BF-A58E-D68DDB9FD840}" srcOrd="0" destOrd="0" presId="urn:microsoft.com/office/officeart/2005/8/layout/default"/>
    <dgm:cxn modelId="{467663BD-E85B-4DD3-863A-F6279B24A530}" srcId="{F2650C70-A455-4613-A951-9756972B802F}" destId="{6ECEC184-8A20-46D6-88AA-F463101C86FB}" srcOrd="6" destOrd="0" parTransId="{CF060A8D-B19C-45A7-8600-361EFCC7E51D}" sibTransId="{29F02372-6A06-407A-9B55-F576A3F34158}"/>
    <dgm:cxn modelId="{E62627C5-75DB-4B16-8030-ABF12DCA9568}" srcId="{F2650C70-A455-4613-A951-9756972B802F}" destId="{DE6D3706-8ABC-4511-AE1B-9FD1A3B2F4A8}" srcOrd="3" destOrd="0" parTransId="{1461F76C-2E04-4F1D-BBA6-A027420B7E59}" sibTransId="{538F2572-4603-4CB7-AB9E-95287519B8AD}"/>
    <dgm:cxn modelId="{014A6BC8-2782-4C5C-9E73-3E3C8A2B5F8D}" type="presOf" srcId="{C2AB6A4F-F6D7-4B4C-8717-28B9FF3FE156}" destId="{D28FBE51-6C14-4184-B93C-86986DC72A5F}" srcOrd="0" destOrd="0" presId="urn:microsoft.com/office/officeart/2005/8/layout/default"/>
    <dgm:cxn modelId="{698973D1-A29A-4B74-BA24-070C30D1A636}" type="presOf" srcId="{1E0311DF-F316-46D9-9F2F-A9CF8D971910}" destId="{34DA3235-623D-4D01-B58D-92EEAD3F53F1}" srcOrd="0" destOrd="0" presId="urn:microsoft.com/office/officeart/2005/8/layout/default"/>
    <dgm:cxn modelId="{632EBA61-ACA9-4E0E-AD33-62F31486681D}" type="presParOf" srcId="{A56802C1-0FED-4A3D-B4CE-83BE9B9B8515}" destId="{D28FBE51-6C14-4184-B93C-86986DC72A5F}" srcOrd="0" destOrd="0" presId="urn:microsoft.com/office/officeart/2005/8/layout/default"/>
    <dgm:cxn modelId="{47BF2846-B35E-42AE-B51F-E3DAEED102FD}" type="presParOf" srcId="{A56802C1-0FED-4A3D-B4CE-83BE9B9B8515}" destId="{C7251459-2EF7-49C3-8EB0-8DF5E9A39544}" srcOrd="1" destOrd="0" presId="urn:microsoft.com/office/officeart/2005/8/layout/default"/>
    <dgm:cxn modelId="{72543C46-0FCC-462C-884C-5EC23971E68C}" type="presParOf" srcId="{A56802C1-0FED-4A3D-B4CE-83BE9B9B8515}" destId="{0217F4ED-09B0-43C4-A105-5BC31DCA6092}" srcOrd="2" destOrd="0" presId="urn:microsoft.com/office/officeart/2005/8/layout/default"/>
    <dgm:cxn modelId="{43E3D061-AE8B-4057-9F26-8CE1F34535D4}" type="presParOf" srcId="{A56802C1-0FED-4A3D-B4CE-83BE9B9B8515}" destId="{097A5415-AE30-4FDC-A82E-3E18AA16713D}" srcOrd="3" destOrd="0" presId="urn:microsoft.com/office/officeart/2005/8/layout/default"/>
    <dgm:cxn modelId="{30D15CBB-2249-4D0B-8E89-26B102B5E662}" type="presParOf" srcId="{A56802C1-0FED-4A3D-B4CE-83BE9B9B8515}" destId="{34DA3235-623D-4D01-B58D-92EEAD3F53F1}" srcOrd="4" destOrd="0" presId="urn:microsoft.com/office/officeart/2005/8/layout/default"/>
    <dgm:cxn modelId="{028A87BD-F321-45A7-A2D1-4862344A54D4}" type="presParOf" srcId="{A56802C1-0FED-4A3D-B4CE-83BE9B9B8515}" destId="{6E45BAF9-47C5-4D5D-9EE8-E7E170254F11}" srcOrd="5" destOrd="0" presId="urn:microsoft.com/office/officeart/2005/8/layout/default"/>
    <dgm:cxn modelId="{25B10737-634C-44C9-A0F8-F234B4D61C08}" type="presParOf" srcId="{A56802C1-0FED-4A3D-B4CE-83BE9B9B8515}" destId="{AE9CED3E-BDFE-470B-B0E5-1E11DA6BC105}" srcOrd="6" destOrd="0" presId="urn:microsoft.com/office/officeart/2005/8/layout/default"/>
    <dgm:cxn modelId="{F9478198-4368-4DD9-BEE5-9A6D6AAFB9AF}" type="presParOf" srcId="{A56802C1-0FED-4A3D-B4CE-83BE9B9B8515}" destId="{4F8D6C56-7AC3-40A0-BB26-C2341623391D}" srcOrd="7" destOrd="0" presId="urn:microsoft.com/office/officeart/2005/8/layout/default"/>
    <dgm:cxn modelId="{24EA2920-812A-4709-89C5-62E7CD201F91}" type="presParOf" srcId="{A56802C1-0FED-4A3D-B4CE-83BE9B9B8515}" destId="{2A2B6899-74D5-40BF-A58E-D68DDB9FD840}" srcOrd="8" destOrd="0" presId="urn:microsoft.com/office/officeart/2005/8/layout/default"/>
    <dgm:cxn modelId="{64B6C98B-2923-4225-9304-4F88DB6EC405}" type="presParOf" srcId="{A56802C1-0FED-4A3D-B4CE-83BE9B9B8515}" destId="{40B1F799-2C14-4C0D-BC8B-EDD0924B12FF}" srcOrd="9" destOrd="0" presId="urn:microsoft.com/office/officeart/2005/8/layout/default"/>
    <dgm:cxn modelId="{C815D23E-7A63-4295-9259-536E2BAAFB34}" type="presParOf" srcId="{A56802C1-0FED-4A3D-B4CE-83BE9B9B8515}" destId="{89DE0422-61A8-46FB-BFE3-FE97D6C864C6}" srcOrd="10" destOrd="0" presId="urn:microsoft.com/office/officeart/2005/8/layout/default"/>
    <dgm:cxn modelId="{D73E4D1C-3C76-465B-BD3D-33A73744D450}" type="presParOf" srcId="{A56802C1-0FED-4A3D-B4CE-83BE9B9B8515}" destId="{52E203DA-E751-46A4-9A55-1FA6794F8B85}" srcOrd="11" destOrd="0" presId="urn:microsoft.com/office/officeart/2005/8/layout/default"/>
    <dgm:cxn modelId="{163E52C2-A115-4F1F-B06A-6BCA8D0552A5}" type="presParOf" srcId="{A56802C1-0FED-4A3D-B4CE-83BE9B9B8515}" destId="{D29EC6C1-190E-498B-98F0-43C47C544B74}" srcOrd="12" destOrd="0" presId="urn:microsoft.com/office/officeart/2005/8/layout/default"/>
    <dgm:cxn modelId="{DE575AB8-080B-4808-B2D4-98CCF0A60A32}" type="presParOf" srcId="{A56802C1-0FED-4A3D-B4CE-83BE9B9B8515}" destId="{23E2A67E-9983-4A0F-B288-9795822B797B}" srcOrd="13" destOrd="0" presId="urn:microsoft.com/office/officeart/2005/8/layout/default"/>
    <dgm:cxn modelId="{4E03EE11-089C-48E3-8F4A-A405B44E62E4}" type="presParOf" srcId="{A56802C1-0FED-4A3D-B4CE-83BE9B9B8515}" destId="{B9D7E877-05E1-471F-9815-4795943B00FA}" srcOrd="14" destOrd="0" presId="urn:microsoft.com/office/officeart/2005/8/layout/default"/>
    <dgm:cxn modelId="{485678E0-EDD6-4A4C-ADE1-0EAAEDCE8332}" type="presParOf" srcId="{A56802C1-0FED-4A3D-B4CE-83BE9B9B8515}" destId="{EA913031-FE02-45FE-AD4C-F24C2AD233F6}" srcOrd="15" destOrd="0" presId="urn:microsoft.com/office/officeart/2005/8/layout/default"/>
    <dgm:cxn modelId="{3B1D1223-B42E-4163-A63E-9473D2E95310}" type="presParOf" srcId="{A56802C1-0FED-4A3D-B4CE-83BE9B9B8515}" destId="{2388210C-8C59-44E7-8FDC-381E0E8EB61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FBE51-6C14-4184-B93C-86986DC72A5F}">
      <dsp:nvSpPr>
        <dsp:cNvPr id="0" name=""/>
        <dsp:cNvSpPr/>
      </dsp:nvSpPr>
      <dsp:spPr>
        <a:xfrm>
          <a:off x="1080500" y="1518"/>
          <a:ext cx="2077313" cy="12463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Inner Join or Join</a:t>
          </a:r>
        </a:p>
      </dsp:txBody>
      <dsp:txXfrm>
        <a:off x="1080500" y="1518"/>
        <a:ext cx="2077313" cy="1246388"/>
      </dsp:txXfrm>
    </dsp:sp>
    <dsp:sp modelId="{0217F4ED-09B0-43C4-A105-5BC31DCA6092}">
      <dsp:nvSpPr>
        <dsp:cNvPr id="0" name=""/>
        <dsp:cNvSpPr/>
      </dsp:nvSpPr>
      <dsp:spPr>
        <a:xfrm>
          <a:off x="3365545" y="1518"/>
          <a:ext cx="2077313" cy="1246388"/>
        </a:xfrm>
        <a:prstGeom prst="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Outer Join or Full Outer Join</a:t>
          </a:r>
        </a:p>
      </dsp:txBody>
      <dsp:txXfrm>
        <a:off x="3365545" y="1518"/>
        <a:ext cx="2077313" cy="1246388"/>
      </dsp:txXfrm>
    </dsp:sp>
    <dsp:sp modelId="{34DA3235-623D-4D01-B58D-92EEAD3F53F1}">
      <dsp:nvSpPr>
        <dsp:cNvPr id="0" name=""/>
        <dsp:cNvSpPr/>
      </dsp:nvSpPr>
      <dsp:spPr>
        <a:xfrm>
          <a:off x="5650590" y="1518"/>
          <a:ext cx="2077313" cy="1246388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Left Join or Left Outer Join</a:t>
          </a:r>
        </a:p>
      </dsp:txBody>
      <dsp:txXfrm>
        <a:off x="5650590" y="1518"/>
        <a:ext cx="2077313" cy="1246388"/>
      </dsp:txXfrm>
    </dsp:sp>
    <dsp:sp modelId="{AE9CED3E-BDFE-470B-B0E5-1E11DA6BC105}">
      <dsp:nvSpPr>
        <dsp:cNvPr id="0" name=""/>
        <dsp:cNvSpPr/>
      </dsp:nvSpPr>
      <dsp:spPr>
        <a:xfrm>
          <a:off x="7935635" y="1518"/>
          <a:ext cx="2077313" cy="1246388"/>
        </a:xfrm>
        <a:prstGeom prst="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Right Join or Right Outer Join</a:t>
          </a:r>
        </a:p>
      </dsp:txBody>
      <dsp:txXfrm>
        <a:off x="7935635" y="1518"/>
        <a:ext cx="2077313" cy="1246388"/>
      </dsp:txXfrm>
    </dsp:sp>
    <dsp:sp modelId="{2A2B6899-74D5-40BF-A58E-D68DDB9FD840}">
      <dsp:nvSpPr>
        <dsp:cNvPr id="0" name=""/>
        <dsp:cNvSpPr/>
      </dsp:nvSpPr>
      <dsp:spPr>
        <a:xfrm>
          <a:off x="1080500" y="1455637"/>
          <a:ext cx="2077313" cy="124638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Self Join</a:t>
          </a:r>
        </a:p>
      </dsp:txBody>
      <dsp:txXfrm>
        <a:off x="1080500" y="1455637"/>
        <a:ext cx="2077313" cy="1246388"/>
      </dsp:txXfrm>
    </dsp:sp>
    <dsp:sp modelId="{89DE0422-61A8-46FB-BFE3-FE97D6C864C6}">
      <dsp:nvSpPr>
        <dsp:cNvPr id="0" name=""/>
        <dsp:cNvSpPr/>
      </dsp:nvSpPr>
      <dsp:spPr>
        <a:xfrm>
          <a:off x="3365545" y="1455637"/>
          <a:ext cx="2077313" cy="1246388"/>
        </a:xfrm>
        <a:prstGeom prst="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Cross Join</a:t>
          </a:r>
        </a:p>
      </dsp:txBody>
      <dsp:txXfrm>
        <a:off x="3365545" y="1455637"/>
        <a:ext cx="2077313" cy="1246388"/>
      </dsp:txXfrm>
    </dsp:sp>
    <dsp:sp modelId="{D29EC6C1-190E-498B-98F0-43C47C544B74}">
      <dsp:nvSpPr>
        <dsp:cNvPr id="0" name=""/>
        <dsp:cNvSpPr/>
      </dsp:nvSpPr>
      <dsp:spPr>
        <a:xfrm>
          <a:off x="5650590" y="1455637"/>
          <a:ext cx="2077313" cy="1246388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Display mismatch row using Left Join</a:t>
          </a:r>
        </a:p>
      </dsp:txBody>
      <dsp:txXfrm>
        <a:off x="5650590" y="1455637"/>
        <a:ext cx="2077313" cy="1246388"/>
      </dsp:txXfrm>
    </dsp:sp>
    <dsp:sp modelId="{B9D7E877-05E1-471F-9815-4795943B00FA}">
      <dsp:nvSpPr>
        <dsp:cNvPr id="0" name=""/>
        <dsp:cNvSpPr/>
      </dsp:nvSpPr>
      <dsp:spPr>
        <a:xfrm>
          <a:off x="7935635" y="1455637"/>
          <a:ext cx="2077313" cy="1246388"/>
        </a:xfrm>
        <a:prstGeom prst="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Union vs Join</a:t>
          </a:r>
        </a:p>
      </dsp:txBody>
      <dsp:txXfrm>
        <a:off x="7935635" y="1455637"/>
        <a:ext cx="2077313" cy="1246388"/>
      </dsp:txXfrm>
    </dsp:sp>
    <dsp:sp modelId="{2388210C-8C59-44E7-8FDC-381E0E8EB617}">
      <dsp:nvSpPr>
        <dsp:cNvPr id="0" name=""/>
        <dsp:cNvSpPr/>
      </dsp:nvSpPr>
      <dsp:spPr>
        <a:xfrm>
          <a:off x="4508068" y="2909757"/>
          <a:ext cx="2077313" cy="124638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Union Vs Union all</a:t>
          </a:r>
        </a:p>
      </dsp:txBody>
      <dsp:txXfrm>
        <a:off x="4508068" y="2909757"/>
        <a:ext cx="2077313" cy="1246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409-44FC-4F42-AAB7-613BC3A6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3000-CA72-49FE-9E9A-12D693C2E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CF57-C106-4EEA-B981-B0E7201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2C84-0456-4740-B265-804C3B48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4D22-3D65-4753-81D8-19E93005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6704-0CE7-4436-871C-817F756C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D4ED3-0811-42F9-9224-CB8963AF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8A1-C9C5-4FFE-A621-9ADFD2CA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A942-3953-47AD-957B-7813E953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2720-F533-4C32-B533-82FFB76C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5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8D185-8B36-4B9E-874B-03CFB48C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520C-A4DC-4476-A4E0-65F6EC3F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D665-8850-4071-BAD2-03BBE9CF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D3F4-C286-47AF-BAE8-A5DB53EB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D266-EF9D-43C7-BFC7-8D84B52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72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8832-45C9-4D48-A6AA-0543E7E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6C6C-435A-47A3-93FE-6EC11372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DDD06-F61B-4CDD-BFDD-2CF8D23B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2D6F-91D9-481A-973C-C7223AB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2732-30A3-40E6-AF3A-EF2B0960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70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5445-177F-45BE-A025-73665A34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C0E6-13A5-4F75-A743-98CB1971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6C05-D16F-4EB0-875F-8C63AD74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086F-1FB7-4D67-BBDA-4A900C16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4A83-7487-4FAA-90AE-1D8E1C94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8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CD4-DC4E-447C-B66B-6A13F23C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AF2A-244A-4193-B725-ED2C0574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E2479-FCC6-4FF3-9188-7790D2A7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307F-4845-4175-9DED-4AFD620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69FB-1099-4102-8169-E930F94B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061B-3121-4034-A9AE-4865194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7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47CF-BACB-4E6B-BD8F-82D6592D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8236-F6B3-4D6D-A8F9-C577ABB3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28B4-281A-4915-8765-B510358C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3D4EA-F684-405C-A8E6-B751EA296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D66C4-ACEA-4701-9087-EAF238917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293B8-1934-4A02-A0DC-6E1FF657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15ED-6F7D-4354-8248-1DC5FBBF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C5274-5EA2-4BB3-B27B-3B029145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6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E319-8A66-42D9-B110-21FD67D9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B7500-BAF8-4F79-9093-F85E44F5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1C402-8653-42B0-BD81-9AB648C5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154DF-0F25-44B3-A557-92254EE4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EECD3-624C-46AC-8F45-9E1C24FF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98C15-DA2B-4D3E-BF62-38FEC72B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2320-5367-4FAC-8A58-7B8E48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5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4668-BD79-454F-928C-5FB99FC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C344-FAC4-46B8-A420-9D6CD9EB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91E5-C50B-4BAD-9DB7-1211ECF3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EF30-4E5F-4A7E-ABAB-B6AE1935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BFD23-10D2-49B0-83D2-8AEBEED8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C349-1B02-4E45-98A7-0FD96021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3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5E9D-85BD-4DA8-800D-4B32EC2F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036D1-7453-47D9-8955-8739BD2B2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C4B1-8EA7-4735-BCCC-248FA347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CA1F-E443-4813-8342-3E68CBC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F2672-BA85-460C-B888-03B5C18A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3CD1-5C75-4CE9-BF4D-60CB791A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A9F5A-0E29-403B-AC54-DB2FCD87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4CE-6CCB-44F3-A0D0-74EA75D4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3855-B8FF-4F55-9AAD-316669FE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9D7-B77F-47DB-B982-DDD6910C0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CCCE-ED64-4B2C-A46F-5A2EC9D1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8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49303-5389-4B8C-AD99-5CA01807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Understanding Join, Union &amp; subqueries in SQL</a:t>
            </a:r>
            <a:endParaRPr lang="en-AU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73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C06D7-865F-4604-85B4-71BE0126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Right join or Right outer join : Returns all records from the table to the right of the keyword “JOIN”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, arrow, funnel chart&#10;&#10;Description automatically generated">
            <a:extLst>
              <a:ext uri="{FF2B5EF4-FFF2-40B4-BE49-F238E27FC236}">
                <a16:creationId xmlns:a16="http://schemas.microsoft.com/office/drawing/2014/main" id="{B13C746C-79FE-4BB0-942E-023B52A00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8" y="2427541"/>
            <a:ext cx="114218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84CDE-338D-4260-8495-19DF18A9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Self Join- Joining a table with itself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rrow&#10;&#10;Description automatically generated with medium confidence">
            <a:extLst>
              <a:ext uri="{FF2B5EF4-FFF2-40B4-BE49-F238E27FC236}">
                <a16:creationId xmlns:a16="http://schemas.microsoft.com/office/drawing/2014/main" id="{84B91E81-BFD5-4A1D-A982-BBFAF6613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7" y="2427541"/>
            <a:ext cx="111045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A8BF9-2479-44F5-9796-665877A1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Cross Join- Returns Cartesian product between two tables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rrow&#10;&#10;Description automatically generated">
            <a:extLst>
              <a:ext uri="{FF2B5EF4-FFF2-40B4-BE49-F238E27FC236}">
                <a16:creationId xmlns:a16="http://schemas.microsoft.com/office/drawing/2014/main" id="{A91C2A30-E4C6-436F-86E5-E46BB884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0" y="2427541"/>
            <a:ext cx="105201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B1717-EBCF-4987-AA17-11C39B7C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Display mismatch row using left 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rrow&#10;&#10;Description automatically generated">
            <a:extLst>
              <a:ext uri="{FF2B5EF4-FFF2-40B4-BE49-F238E27FC236}">
                <a16:creationId xmlns:a16="http://schemas.microsoft.com/office/drawing/2014/main" id="{8D6F6B65-EB08-4415-A292-B8329FBB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8" y="2427541"/>
            <a:ext cx="106603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987B-0A3E-4111-9A35-0AF37643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vs Unions</a:t>
            </a:r>
            <a:endParaRPr lang="en-AU" dirty="0"/>
          </a:p>
        </p:txBody>
      </p:sp>
      <p:pic>
        <p:nvPicPr>
          <p:cNvPr id="5" name="Content Placeholder 4" descr="Arrow&#10;&#10;Description automatically generated">
            <a:extLst>
              <a:ext uri="{FF2B5EF4-FFF2-40B4-BE49-F238E27FC236}">
                <a16:creationId xmlns:a16="http://schemas.microsoft.com/office/drawing/2014/main" id="{289B6CBF-E5A7-410C-8552-AEF4EC940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4" y="1922852"/>
            <a:ext cx="9586791" cy="2004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26DB3-8626-4D7E-8F48-2BEFFE4353A5}"/>
              </a:ext>
            </a:extLst>
          </p:cNvPr>
          <p:cNvSpPr txBox="1"/>
          <p:nvPr/>
        </p:nvSpPr>
        <p:spPr>
          <a:xfrm>
            <a:off x="838200" y="3724275"/>
            <a:ext cx="951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JOINs merge data horizontally. When we join 2 tables of three fields each, we get one table of 6 fields</a:t>
            </a:r>
            <a:endParaRPr lang="en-AU" dirty="0"/>
          </a:p>
        </p:txBody>
      </p:sp>
      <p:pic>
        <p:nvPicPr>
          <p:cNvPr id="8" name="Picture 7" descr="Arrow&#10;&#10;Description automatically generated">
            <a:extLst>
              <a:ext uri="{FF2B5EF4-FFF2-40B4-BE49-F238E27FC236}">
                <a16:creationId xmlns:a16="http://schemas.microsoft.com/office/drawing/2014/main" id="{998DCB2E-E663-4EF1-B92F-84DBF78F1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3" y="4305670"/>
            <a:ext cx="9889271" cy="1571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0E2AB-2D58-4A68-ADD9-52A0A1CB9315}"/>
              </a:ext>
            </a:extLst>
          </p:cNvPr>
          <p:cNvSpPr txBox="1"/>
          <p:nvPr/>
        </p:nvSpPr>
        <p:spPr>
          <a:xfrm>
            <a:off x="838200" y="6038850"/>
            <a:ext cx="968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Unions merges vertically. A union of the same two tables with 6 rows each gives us one table of three fields and 12 rows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778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21E9F1-237C-4EA7-B4E2-B1E1B144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We will cover the following</a:t>
            </a:r>
            <a:endParaRPr lang="en-AU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89BDBD-7234-4F17-853F-11B053429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656007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4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BD45-C692-4298-8B39-33D06F12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Inner Join: Returns matched row between tables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60C3585-B146-4A36-9FA7-F57D21DA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82" y="2509911"/>
            <a:ext cx="975033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B4096-83DE-4407-8DA5-0C8BAF23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Inner Join or Join using Venn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22A11F8B-85E5-4CF1-8E19-A4C28194E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07867"/>
            <a:ext cx="6553545" cy="38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114B11C-0823-403D-8619-A75AEDB0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2898775"/>
            <a:ext cx="6361113" cy="31305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70EBDC6-30F7-4DB0-8466-6293AC41B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63" y="2898775"/>
            <a:ext cx="3546475" cy="313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ADD90-8769-4AB9-9D1E-AB95ED0F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Inner Join or Join</a:t>
            </a:r>
          </a:p>
        </p:txBody>
      </p:sp>
    </p:spTree>
    <p:extLst>
      <p:ext uri="{BB962C8B-B14F-4D97-AF65-F5344CB8AC3E}">
        <p14:creationId xmlns:p14="http://schemas.microsoft.com/office/powerpoint/2010/main" val="90473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95ED7-1D62-4072-B051-D3F469C0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Full join or Outer join – Returns all rows, whether or not there is a match within tables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18A9040D-C71D-4DE0-949D-7AE22857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8" y="2427541"/>
            <a:ext cx="108779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D685F-D47B-46F6-BF4D-6AE7B2A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Left join or left outer join : Returns all records from the table to the left of the keyword “JOIN”.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21CFBB20-E1C3-4D08-B33A-95E7D001D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8" b="3"/>
          <a:stretch/>
        </p:blipFill>
        <p:spPr>
          <a:xfrm>
            <a:off x="3310373" y="2943847"/>
            <a:ext cx="5581622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E74F-27A4-4D4D-B052-BA2E1639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Left join or Left outer 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B9081E96-E452-4A76-9759-82388F1D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3" y="2427541"/>
            <a:ext cx="107319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7061-8F60-424F-A29A-A87814CA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Right Join or Right Outer join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20109712-50EC-4688-BA97-E3C20CC7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50" y="2509911"/>
            <a:ext cx="77624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217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We will cover the following</vt:lpstr>
      <vt:lpstr>Inner Join: Returns matched row between tables</vt:lpstr>
      <vt:lpstr>Inner Join or Join using Venn diagram</vt:lpstr>
      <vt:lpstr>Inner Join or Join</vt:lpstr>
      <vt:lpstr>Full join or Outer join – Returns all rows, whether or not there is a match within tables</vt:lpstr>
      <vt:lpstr>Left join or left outer join : Returns all records from the table to the left of the keyword “JOIN”.</vt:lpstr>
      <vt:lpstr>Left join or Left outer join</vt:lpstr>
      <vt:lpstr>Right Join or Right Outer join </vt:lpstr>
      <vt:lpstr>Right join or Right outer join : Returns all records from the table to the right of the keyword “JOIN”</vt:lpstr>
      <vt:lpstr>Self Join- Joining a table with itself</vt:lpstr>
      <vt:lpstr>Cross Join- Returns Cartesian product between two tables</vt:lpstr>
      <vt:lpstr>Display mismatch row using left join</vt:lpstr>
      <vt:lpstr>Join vs Unions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Chaudhary</dc:creator>
  <cp:lastModifiedBy>Ankit Chaudhary</cp:lastModifiedBy>
  <cp:revision>10</cp:revision>
  <dcterms:created xsi:type="dcterms:W3CDTF">2021-04-03T00:42:54Z</dcterms:created>
  <dcterms:modified xsi:type="dcterms:W3CDTF">2021-04-03T02:27:19Z</dcterms:modified>
</cp:coreProperties>
</file>