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659F2B-9EE8-463E-A5D9-81FE3EBDE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63CEC78-F6AD-445A-B3D2-3861116C33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Retrieve data with SELECT</a:t>
          </a:r>
        </a:p>
      </dgm:t>
    </dgm:pt>
    <dgm:pt modelId="{597EEB4C-2B3D-458C-9172-3D5AE1BE2E38}" type="parTrans" cxnId="{542461ED-864B-4482-AD77-575822E156A6}">
      <dgm:prSet/>
      <dgm:spPr/>
      <dgm:t>
        <a:bodyPr/>
        <a:lstStyle/>
        <a:p>
          <a:endParaRPr lang="en-US"/>
        </a:p>
      </dgm:t>
    </dgm:pt>
    <dgm:pt modelId="{F6211FD5-8D60-44F8-8592-D80B699BF838}" type="sibTrans" cxnId="{542461ED-864B-4482-AD77-575822E156A6}">
      <dgm:prSet/>
      <dgm:spPr/>
      <dgm:t>
        <a:bodyPr/>
        <a:lstStyle/>
        <a:p>
          <a:endParaRPr lang="en-US"/>
        </a:p>
      </dgm:t>
    </dgm:pt>
    <dgm:pt modelId="{66089FA5-3E8A-4BB8-B8BA-44645A253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Filter results with Where clause.</a:t>
          </a:r>
        </a:p>
      </dgm:t>
    </dgm:pt>
    <dgm:pt modelId="{D75E53E2-A81E-406A-901D-0EECF243B470}" type="parTrans" cxnId="{7EA4870E-E9AA-484F-BFAF-A42FCC6C51D3}">
      <dgm:prSet/>
      <dgm:spPr/>
      <dgm:t>
        <a:bodyPr/>
        <a:lstStyle/>
        <a:p>
          <a:endParaRPr lang="en-US"/>
        </a:p>
      </dgm:t>
    </dgm:pt>
    <dgm:pt modelId="{68547B5A-E172-4D07-815D-BDD529FA4941}" type="sibTrans" cxnId="{7EA4870E-E9AA-484F-BFAF-A42FCC6C51D3}">
      <dgm:prSet/>
      <dgm:spPr/>
      <dgm:t>
        <a:bodyPr/>
        <a:lstStyle/>
        <a:p>
          <a:endParaRPr lang="en-US"/>
        </a:p>
      </dgm:t>
    </dgm:pt>
    <dgm:pt modelId="{BBA233CB-F6EE-4F87-A507-F3F8DFEC63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Like, IN, and wildcards with Where.</a:t>
          </a:r>
        </a:p>
      </dgm:t>
    </dgm:pt>
    <dgm:pt modelId="{BE25265C-FF18-40AF-9854-F39F66491015}" type="parTrans" cxnId="{73C9329A-44FA-415C-8F06-B9A2B0060447}">
      <dgm:prSet/>
      <dgm:spPr/>
      <dgm:t>
        <a:bodyPr/>
        <a:lstStyle/>
        <a:p>
          <a:endParaRPr lang="en-US"/>
        </a:p>
      </dgm:t>
    </dgm:pt>
    <dgm:pt modelId="{B57C401A-0C73-49BE-AA90-3EA8FBA71C98}" type="sibTrans" cxnId="{73C9329A-44FA-415C-8F06-B9A2B0060447}">
      <dgm:prSet/>
      <dgm:spPr/>
      <dgm:t>
        <a:bodyPr/>
        <a:lstStyle/>
        <a:p>
          <a:endParaRPr lang="en-US"/>
        </a:p>
      </dgm:t>
    </dgm:pt>
    <dgm:pt modelId="{B9B0D6C7-95B1-4ADD-988E-14DA1B9439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Sort SQL results with Order by.</a:t>
          </a:r>
        </a:p>
      </dgm:t>
    </dgm:pt>
    <dgm:pt modelId="{B5254E07-1029-490D-96F3-964CBD87A539}" type="parTrans" cxnId="{B7C2962C-E5CD-495D-B6A9-CCF770285503}">
      <dgm:prSet/>
      <dgm:spPr/>
      <dgm:t>
        <a:bodyPr/>
        <a:lstStyle/>
        <a:p>
          <a:endParaRPr lang="en-US"/>
        </a:p>
      </dgm:t>
    </dgm:pt>
    <dgm:pt modelId="{2ABCF4E1-1FF2-4C19-BF1F-1CEF54281790}" type="sibTrans" cxnId="{B7C2962C-E5CD-495D-B6A9-CCF770285503}">
      <dgm:prSet/>
      <dgm:spPr/>
      <dgm:t>
        <a:bodyPr/>
        <a:lstStyle/>
        <a:p>
          <a:endParaRPr lang="en-US"/>
        </a:p>
      </dgm:t>
    </dgm:pt>
    <dgm:pt modelId="{C8A68BDF-B930-4FC4-A937-5B1B990FA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string functions on your data</a:t>
          </a:r>
        </a:p>
      </dgm:t>
    </dgm:pt>
    <dgm:pt modelId="{A9C8F62A-B4F5-44B3-9573-A1F90E01B1C5}" type="parTrans" cxnId="{AA3E071F-87F7-4768-A3C2-B3E9B7765221}">
      <dgm:prSet/>
      <dgm:spPr/>
      <dgm:t>
        <a:bodyPr/>
        <a:lstStyle/>
        <a:p>
          <a:endParaRPr lang="en-US"/>
        </a:p>
      </dgm:t>
    </dgm:pt>
    <dgm:pt modelId="{0EC3DB37-3C54-44BA-95C8-0052EF247E45}" type="sibTrans" cxnId="{AA3E071F-87F7-4768-A3C2-B3E9B7765221}">
      <dgm:prSet/>
      <dgm:spPr/>
      <dgm:t>
        <a:bodyPr/>
        <a:lstStyle/>
        <a:p>
          <a:endParaRPr lang="en-US"/>
        </a:p>
      </dgm:t>
    </dgm:pt>
    <dgm:pt modelId="{1DDF49AC-4E73-4E79-8069-E0D74BD620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advanced string functions.</a:t>
          </a:r>
        </a:p>
      </dgm:t>
    </dgm:pt>
    <dgm:pt modelId="{12CECC11-EBDD-41E6-A946-F2BEFDA5508F}" type="parTrans" cxnId="{0324D3AB-2B51-4336-A31A-DF98570B02D7}">
      <dgm:prSet/>
      <dgm:spPr/>
      <dgm:t>
        <a:bodyPr/>
        <a:lstStyle/>
        <a:p>
          <a:endParaRPr lang="en-US"/>
        </a:p>
      </dgm:t>
    </dgm:pt>
    <dgm:pt modelId="{31F0C4CE-3697-4BBE-8098-27EAD3B99BD5}" type="sibTrans" cxnId="{0324D3AB-2B51-4336-A31A-DF98570B02D7}">
      <dgm:prSet/>
      <dgm:spPr/>
      <dgm:t>
        <a:bodyPr/>
        <a:lstStyle/>
        <a:p>
          <a:endParaRPr lang="en-US"/>
        </a:p>
      </dgm:t>
    </dgm:pt>
    <dgm:pt modelId="{26F94E62-2C01-4646-B500-0C85F8FA4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report heading with alias </a:t>
          </a:r>
        </a:p>
      </dgm:t>
    </dgm:pt>
    <dgm:pt modelId="{5E62F47C-4F39-426D-B9A2-6D348DCF6F84}" type="parTrans" cxnId="{ADA17FD2-E7BF-437C-A654-FC6E7F3A4120}">
      <dgm:prSet/>
      <dgm:spPr/>
      <dgm:t>
        <a:bodyPr/>
        <a:lstStyle/>
        <a:p>
          <a:endParaRPr lang="en-US"/>
        </a:p>
      </dgm:t>
    </dgm:pt>
    <dgm:pt modelId="{52ED4426-FF99-4758-A9B6-464999092DE6}" type="sibTrans" cxnId="{ADA17FD2-E7BF-437C-A654-FC6E7F3A4120}">
      <dgm:prSet/>
      <dgm:spPr/>
      <dgm:t>
        <a:bodyPr/>
        <a:lstStyle/>
        <a:p>
          <a:endParaRPr lang="en-US"/>
        </a:p>
      </dgm:t>
    </dgm:pt>
    <dgm:pt modelId="{9E4E9897-4110-4459-A2B4-8395CE7E9A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data functions with Where.</a:t>
          </a:r>
        </a:p>
      </dgm:t>
    </dgm:pt>
    <dgm:pt modelId="{A1529F80-470B-40DD-B972-18B1ED523D2D}" type="parTrans" cxnId="{7C742059-C8D7-4FC4-81B7-E1342861EDAF}">
      <dgm:prSet/>
      <dgm:spPr/>
      <dgm:t>
        <a:bodyPr/>
        <a:lstStyle/>
        <a:p>
          <a:endParaRPr lang="en-US"/>
        </a:p>
      </dgm:t>
    </dgm:pt>
    <dgm:pt modelId="{5C8B3FAA-878B-4125-9229-38CFC8416BFE}" type="sibTrans" cxnId="{7C742059-C8D7-4FC4-81B7-E1342861EDAF}">
      <dgm:prSet/>
      <dgm:spPr/>
      <dgm:t>
        <a:bodyPr/>
        <a:lstStyle/>
        <a:p>
          <a:endParaRPr lang="en-US"/>
        </a:p>
      </dgm:t>
    </dgm:pt>
    <dgm:pt modelId="{E03E5BF8-8864-4299-8B63-38B7F3A135F1}" type="pres">
      <dgm:prSet presAssocID="{4A659F2B-9EE8-463E-A5D9-81FE3EBDEF8F}" presName="root" presStyleCnt="0">
        <dgm:presLayoutVars>
          <dgm:dir/>
          <dgm:resizeHandles val="exact"/>
        </dgm:presLayoutVars>
      </dgm:prSet>
      <dgm:spPr/>
    </dgm:pt>
    <dgm:pt modelId="{C9F9102A-EAA3-4606-B405-E4588D8461CB}" type="pres">
      <dgm:prSet presAssocID="{363CEC78-F6AD-445A-B3D2-3861116C3392}" presName="compNode" presStyleCnt="0"/>
      <dgm:spPr/>
    </dgm:pt>
    <dgm:pt modelId="{09FAD69B-0F17-4E2C-99C8-58258E5CFE43}" type="pres">
      <dgm:prSet presAssocID="{363CEC78-F6AD-445A-B3D2-3861116C3392}" presName="bgRect" presStyleLbl="bgShp" presStyleIdx="0" presStyleCnt="8"/>
      <dgm:spPr/>
    </dgm:pt>
    <dgm:pt modelId="{DEEFB63E-E087-46F4-AA06-7A64CF0E9608}" type="pres">
      <dgm:prSet presAssocID="{363CEC78-F6AD-445A-B3D2-3861116C339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CDAE9165-F9B5-4F91-9770-6D1D1A6E0962}" type="pres">
      <dgm:prSet presAssocID="{363CEC78-F6AD-445A-B3D2-3861116C3392}" presName="spaceRect" presStyleCnt="0"/>
      <dgm:spPr/>
    </dgm:pt>
    <dgm:pt modelId="{BC0F75A7-4BDB-44E2-93C4-0CEE1FFD99A4}" type="pres">
      <dgm:prSet presAssocID="{363CEC78-F6AD-445A-B3D2-3861116C3392}" presName="parTx" presStyleLbl="revTx" presStyleIdx="0" presStyleCnt="8">
        <dgm:presLayoutVars>
          <dgm:chMax val="0"/>
          <dgm:chPref val="0"/>
        </dgm:presLayoutVars>
      </dgm:prSet>
      <dgm:spPr/>
    </dgm:pt>
    <dgm:pt modelId="{6E1D32C4-B013-4C02-A53E-FA92837DE35C}" type="pres">
      <dgm:prSet presAssocID="{F6211FD5-8D60-44F8-8592-D80B699BF838}" presName="sibTrans" presStyleCnt="0"/>
      <dgm:spPr/>
    </dgm:pt>
    <dgm:pt modelId="{C4DA7422-F6C2-454F-A2AE-7AC9E0E725F2}" type="pres">
      <dgm:prSet presAssocID="{66089FA5-3E8A-4BB8-B8BA-44645A25309D}" presName="compNode" presStyleCnt="0"/>
      <dgm:spPr/>
    </dgm:pt>
    <dgm:pt modelId="{62A68744-8A9F-4CCA-92C6-434935DA30CA}" type="pres">
      <dgm:prSet presAssocID="{66089FA5-3E8A-4BB8-B8BA-44645A25309D}" presName="bgRect" presStyleLbl="bgShp" presStyleIdx="1" presStyleCnt="8"/>
      <dgm:spPr/>
    </dgm:pt>
    <dgm:pt modelId="{3ACCD54A-47B2-48FE-9D00-EB8AE898D7A2}" type="pres">
      <dgm:prSet presAssocID="{66089FA5-3E8A-4BB8-B8BA-44645A25309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0420F5D-1CDA-47CE-AD4A-3998907AD6B6}" type="pres">
      <dgm:prSet presAssocID="{66089FA5-3E8A-4BB8-B8BA-44645A25309D}" presName="spaceRect" presStyleCnt="0"/>
      <dgm:spPr/>
    </dgm:pt>
    <dgm:pt modelId="{91FDE61A-D196-4B15-8189-9BEA5063FDE8}" type="pres">
      <dgm:prSet presAssocID="{66089FA5-3E8A-4BB8-B8BA-44645A25309D}" presName="parTx" presStyleLbl="revTx" presStyleIdx="1" presStyleCnt="8">
        <dgm:presLayoutVars>
          <dgm:chMax val="0"/>
          <dgm:chPref val="0"/>
        </dgm:presLayoutVars>
      </dgm:prSet>
      <dgm:spPr/>
    </dgm:pt>
    <dgm:pt modelId="{01476DDE-C721-4143-9C88-C5B5A024A51B}" type="pres">
      <dgm:prSet presAssocID="{68547B5A-E172-4D07-815D-BDD529FA4941}" presName="sibTrans" presStyleCnt="0"/>
      <dgm:spPr/>
    </dgm:pt>
    <dgm:pt modelId="{8DF0298E-B5EC-4D14-B7CE-91D3775BDC80}" type="pres">
      <dgm:prSet presAssocID="{BBA233CB-F6EE-4F87-A507-F3F8DFEC63F3}" presName="compNode" presStyleCnt="0"/>
      <dgm:spPr/>
    </dgm:pt>
    <dgm:pt modelId="{A2009CCE-76E4-4EA3-8227-8206DD727F62}" type="pres">
      <dgm:prSet presAssocID="{BBA233CB-F6EE-4F87-A507-F3F8DFEC63F3}" presName="bgRect" presStyleLbl="bgShp" presStyleIdx="2" presStyleCnt="8"/>
      <dgm:spPr/>
    </dgm:pt>
    <dgm:pt modelId="{D91AD8AA-6B08-4FC9-9649-DFFEF6472086}" type="pres">
      <dgm:prSet presAssocID="{BBA233CB-F6EE-4F87-A507-F3F8DFEC63F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6D6B8E9C-0E9A-4F9D-887A-06DFDB7A1499}" type="pres">
      <dgm:prSet presAssocID="{BBA233CB-F6EE-4F87-A507-F3F8DFEC63F3}" presName="spaceRect" presStyleCnt="0"/>
      <dgm:spPr/>
    </dgm:pt>
    <dgm:pt modelId="{35DFC463-C781-4420-A957-AE184D98ED5E}" type="pres">
      <dgm:prSet presAssocID="{BBA233CB-F6EE-4F87-A507-F3F8DFEC63F3}" presName="parTx" presStyleLbl="revTx" presStyleIdx="2" presStyleCnt="8">
        <dgm:presLayoutVars>
          <dgm:chMax val="0"/>
          <dgm:chPref val="0"/>
        </dgm:presLayoutVars>
      </dgm:prSet>
      <dgm:spPr/>
    </dgm:pt>
    <dgm:pt modelId="{5D83F701-6059-425F-B54B-7DE107717B89}" type="pres">
      <dgm:prSet presAssocID="{B57C401A-0C73-49BE-AA90-3EA8FBA71C98}" presName="sibTrans" presStyleCnt="0"/>
      <dgm:spPr/>
    </dgm:pt>
    <dgm:pt modelId="{1AC7C777-A779-49BB-91F3-8D3A535E1695}" type="pres">
      <dgm:prSet presAssocID="{B9B0D6C7-95B1-4ADD-988E-14DA1B94394F}" presName="compNode" presStyleCnt="0"/>
      <dgm:spPr/>
    </dgm:pt>
    <dgm:pt modelId="{2409F709-80B4-4378-8F16-60973C497394}" type="pres">
      <dgm:prSet presAssocID="{B9B0D6C7-95B1-4ADD-988E-14DA1B94394F}" presName="bgRect" presStyleLbl="bgShp" presStyleIdx="3" presStyleCnt="8"/>
      <dgm:spPr/>
    </dgm:pt>
    <dgm:pt modelId="{2BB2155F-52A7-4543-A424-C60DED45D69C}" type="pres">
      <dgm:prSet presAssocID="{B9B0D6C7-95B1-4ADD-988E-14DA1B94394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562EA5B-897C-4C3A-9ABE-A3E945452D35}" type="pres">
      <dgm:prSet presAssocID="{B9B0D6C7-95B1-4ADD-988E-14DA1B94394F}" presName="spaceRect" presStyleCnt="0"/>
      <dgm:spPr/>
    </dgm:pt>
    <dgm:pt modelId="{367EB49E-C019-4A70-8EAA-59036295ACEA}" type="pres">
      <dgm:prSet presAssocID="{B9B0D6C7-95B1-4ADD-988E-14DA1B94394F}" presName="parTx" presStyleLbl="revTx" presStyleIdx="3" presStyleCnt="8">
        <dgm:presLayoutVars>
          <dgm:chMax val="0"/>
          <dgm:chPref val="0"/>
        </dgm:presLayoutVars>
      </dgm:prSet>
      <dgm:spPr/>
    </dgm:pt>
    <dgm:pt modelId="{4669E8F5-7DAB-4974-B262-A1EF51D4479F}" type="pres">
      <dgm:prSet presAssocID="{2ABCF4E1-1FF2-4C19-BF1F-1CEF54281790}" presName="sibTrans" presStyleCnt="0"/>
      <dgm:spPr/>
    </dgm:pt>
    <dgm:pt modelId="{6B60412D-8CE9-47F5-9B52-BAC2A37238EE}" type="pres">
      <dgm:prSet presAssocID="{C8A68BDF-B930-4FC4-A937-5B1B990FA5AF}" presName="compNode" presStyleCnt="0"/>
      <dgm:spPr/>
    </dgm:pt>
    <dgm:pt modelId="{692C8196-1841-4901-8829-0C7B92C0D778}" type="pres">
      <dgm:prSet presAssocID="{C8A68BDF-B930-4FC4-A937-5B1B990FA5AF}" presName="bgRect" presStyleLbl="bgShp" presStyleIdx="4" presStyleCnt="8"/>
      <dgm:spPr/>
    </dgm:pt>
    <dgm:pt modelId="{1D7F3773-1F7E-4C95-8FE8-49B9A2AECBBE}" type="pres">
      <dgm:prSet presAssocID="{C8A68BDF-B930-4FC4-A937-5B1B990FA5A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6C3F1D2-7CA0-44F9-B9A0-F80EB5A8EE23}" type="pres">
      <dgm:prSet presAssocID="{C8A68BDF-B930-4FC4-A937-5B1B990FA5AF}" presName="spaceRect" presStyleCnt="0"/>
      <dgm:spPr/>
    </dgm:pt>
    <dgm:pt modelId="{998AEC4D-96B6-4134-B76F-6FC04C20D94F}" type="pres">
      <dgm:prSet presAssocID="{C8A68BDF-B930-4FC4-A937-5B1B990FA5AF}" presName="parTx" presStyleLbl="revTx" presStyleIdx="4" presStyleCnt="8">
        <dgm:presLayoutVars>
          <dgm:chMax val="0"/>
          <dgm:chPref val="0"/>
        </dgm:presLayoutVars>
      </dgm:prSet>
      <dgm:spPr/>
    </dgm:pt>
    <dgm:pt modelId="{91BD8B8E-E9C8-49C2-9464-78B59257A646}" type="pres">
      <dgm:prSet presAssocID="{0EC3DB37-3C54-44BA-95C8-0052EF247E45}" presName="sibTrans" presStyleCnt="0"/>
      <dgm:spPr/>
    </dgm:pt>
    <dgm:pt modelId="{75A0293F-7BB2-40B1-B903-F2060FD6A674}" type="pres">
      <dgm:prSet presAssocID="{1DDF49AC-4E73-4E79-8069-E0D74BD620AD}" presName="compNode" presStyleCnt="0"/>
      <dgm:spPr/>
    </dgm:pt>
    <dgm:pt modelId="{A567CCF4-5398-4AC4-835E-15CFB25819FB}" type="pres">
      <dgm:prSet presAssocID="{1DDF49AC-4E73-4E79-8069-E0D74BD620AD}" presName="bgRect" presStyleLbl="bgShp" presStyleIdx="5" presStyleCnt="8"/>
      <dgm:spPr/>
    </dgm:pt>
    <dgm:pt modelId="{5CC3EE88-8C62-4272-A800-8C4EC14C0116}" type="pres">
      <dgm:prSet presAssocID="{1DDF49AC-4E73-4E79-8069-E0D74BD620A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23425C49-5156-4427-98D0-203393601A5F}" type="pres">
      <dgm:prSet presAssocID="{1DDF49AC-4E73-4E79-8069-E0D74BD620AD}" presName="spaceRect" presStyleCnt="0"/>
      <dgm:spPr/>
    </dgm:pt>
    <dgm:pt modelId="{8C367FC2-F1CC-4484-88A1-B1BDD99D4B87}" type="pres">
      <dgm:prSet presAssocID="{1DDF49AC-4E73-4E79-8069-E0D74BD620AD}" presName="parTx" presStyleLbl="revTx" presStyleIdx="5" presStyleCnt="8">
        <dgm:presLayoutVars>
          <dgm:chMax val="0"/>
          <dgm:chPref val="0"/>
        </dgm:presLayoutVars>
      </dgm:prSet>
      <dgm:spPr/>
    </dgm:pt>
    <dgm:pt modelId="{53B2ACE7-BB28-4FF1-8398-999D191BE808}" type="pres">
      <dgm:prSet presAssocID="{31F0C4CE-3697-4BBE-8098-27EAD3B99BD5}" presName="sibTrans" presStyleCnt="0"/>
      <dgm:spPr/>
    </dgm:pt>
    <dgm:pt modelId="{1CBE7840-39D7-46D5-8142-06755C6319DA}" type="pres">
      <dgm:prSet presAssocID="{26F94E62-2C01-4646-B500-0C85F8FA42E1}" presName="compNode" presStyleCnt="0"/>
      <dgm:spPr/>
    </dgm:pt>
    <dgm:pt modelId="{46E6B505-1273-4E28-86C9-9CD0FF4978CE}" type="pres">
      <dgm:prSet presAssocID="{26F94E62-2C01-4646-B500-0C85F8FA42E1}" presName="bgRect" presStyleLbl="bgShp" presStyleIdx="6" presStyleCnt="8"/>
      <dgm:spPr/>
    </dgm:pt>
    <dgm:pt modelId="{BF8FE31D-9FCB-4E0B-9156-308D9D9DB86B}" type="pres">
      <dgm:prSet presAssocID="{26F94E62-2C01-4646-B500-0C85F8FA42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B3701B9-7ED5-4D8A-857D-81D12A51D107}" type="pres">
      <dgm:prSet presAssocID="{26F94E62-2C01-4646-B500-0C85F8FA42E1}" presName="spaceRect" presStyleCnt="0"/>
      <dgm:spPr/>
    </dgm:pt>
    <dgm:pt modelId="{2530F564-ACD3-483F-A6C4-4EBF434BC843}" type="pres">
      <dgm:prSet presAssocID="{26F94E62-2C01-4646-B500-0C85F8FA42E1}" presName="parTx" presStyleLbl="revTx" presStyleIdx="6" presStyleCnt="8">
        <dgm:presLayoutVars>
          <dgm:chMax val="0"/>
          <dgm:chPref val="0"/>
        </dgm:presLayoutVars>
      </dgm:prSet>
      <dgm:spPr/>
    </dgm:pt>
    <dgm:pt modelId="{CEF552F1-34C5-402A-80C2-918CC80C0988}" type="pres">
      <dgm:prSet presAssocID="{52ED4426-FF99-4758-A9B6-464999092DE6}" presName="sibTrans" presStyleCnt="0"/>
      <dgm:spPr/>
    </dgm:pt>
    <dgm:pt modelId="{E9C7C780-8470-4761-ACC1-838525D30309}" type="pres">
      <dgm:prSet presAssocID="{9E4E9897-4110-4459-A2B4-8395CE7E9A32}" presName="compNode" presStyleCnt="0"/>
      <dgm:spPr/>
    </dgm:pt>
    <dgm:pt modelId="{99F0BA90-AD6D-4129-952F-9A898935F908}" type="pres">
      <dgm:prSet presAssocID="{9E4E9897-4110-4459-A2B4-8395CE7E9A32}" presName="bgRect" presStyleLbl="bgShp" presStyleIdx="7" presStyleCnt="8"/>
      <dgm:spPr/>
    </dgm:pt>
    <dgm:pt modelId="{18A9A1AB-99E0-4435-B944-7D1FF19EAEEA}" type="pres">
      <dgm:prSet presAssocID="{9E4E9897-4110-4459-A2B4-8395CE7E9A3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463B643-65FD-4061-8007-F48BC753D99B}" type="pres">
      <dgm:prSet presAssocID="{9E4E9897-4110-4459-A2B4-8395CE7E9A32}" presName="spaceRect" presStyleCnt="0"/>
      <dgm:spPr/>
    </dgm:pt>
    <dgm:pt modelId="{4BABF6CC-D6EA-4CA1-9E6D-3E7C5863F434}" type="pres">
      <dgm:prSet presAssocID="{9E4E9897-4110-4459-A2B4-8395CE7E9A3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7EA4870E-E9AA-484F-BFAF-A42FCC6C51D3}" srcId="{4A659F2B-9EE8-463E-A5D9-81FE3EBDEF8F}" destId="{66089FA5-3E8A-4BB8-B8BA-44645A25309D}" srcOrd="1" destOrd="0" parTransId="{D75E53E2-A81E-406A-901D-0EECF243B470}" sibTransId="{68547B5A-E172-4D07-815D-BDD529FA4941}"/>
    <dgm:cxn modelId="{AA3E071F-87F7-4768-A3C2-B3E9B7765221}" srcId="{4A659F2B-9EE8-463E-A5D9-81FE3EBDEF8F}" destId="{C8A68BDF-B930-4FC4-A937-5B1B990FA5AF}" srcOrd="4" destOrd="0" parTransId="{A9C8F62A-B4F5-44B3-9573-A1F90E01B1C5}" sibTransId="{0EC3DB37-3C54-44BA-95C8-0052EF247E45}"/>
    <dgm:cxn modelId="{01803A1F-F319-4F70-BAA6-5E3F9F0D0285}" type="presOf" srcId="{66089FA5-3E8A-4BB8-B8BA-44645A25309D}" destId="{91FDE61A-D196-4B15-8189-9BEA5063FDE8}" srcOrd="0" destOrd="0" presId="urn:microsoft.com/office/officeart/2018/2/layout/IconVerticalSolidList"/>
    <dgm:cxn modelId="{5962D721-4CF7-4131-B684-01DB13A8DBE2}" type="presOf" srcId="{26F94E62-2C01-4646-B500-0C85F8FA42E1}" destId="{2530F564-ACD3-483F-A6C4-4EBF434BC843}" srcOrd="0" destOrd="0" presId="urn:microsoft.com/office/officeart/2018/2/layout/IconVerticalSolidList"/>
    <dgm:cxn modelId="{B7C2962C-E5CD-495D-B6A9-CCF770285503}" srcId="{4A659F2B-9EE8-463E-A5D9-81FE3EBDEF8F}" destId="{B9B0D6C7-95B1-4ADD-988E-14DA1B94394F}" srcOrd="3" destOrd="0" parTransId="{B5254E07-1029-490D-96F3-964CBD87A539}" sibTransId="{2ABCF4E1-1FF2-4C19-BF1F-1CEF54281790}"/>
    <dgm:cxn modelId="{46C6CA73-C04E-46CD-884F-D2383CB18A59}" type="presOf" srcId="{9E4E9897-4110-4459-A2B4-8395CE7E9A32}" destId="{4BABF6CC-D6EA-4CA1-9E6D-3E7C5863F434}" srcOrd="0" destOrd="0" presId="urn:microsoft.com/office/officeart/2018/2/layout/IconVerticalSolidList"/>
    <dgm:cxn modelId="{A43B1776-CCDD-4196-A541-D3FF60EA7344}" type="presOf" srcId="{B9B0D6C7-95B1-4ADD-988E-14DA1B94394F}" destId="{367EB49E-C019-4A70-8EAA-59036295ACEA}" srcOrd="0" destOrd="0" presId="urn:microsoft.com/office/officeart/2018/2/layout/IconVerticalSolidList"/>
    <dgm:cxn modelId="{7C742059-C8D7-4FC4-81B7-E1342861EDAF}" srcId="{4A659F2B-9EE8-463E-A5D9-81FE3EBDEF8F}" destId="{9E4E9897-4110-4459-A2B4-8395CE7E9A32}" srcOrd="7" destOrd="0" parTransId="{A1529F80-470B-40DD-B972-18B1ED523D2D}" sibTransId="{5C8B3FAA-878B-4125-9229-38CFC8416BFE}"/>
    <dgm:cxn modelId="{837DFE79-CD10-4E80-91B9-9B96BF50E977}" type="presOf" srcId="{363CEC78-F6AD-445A-B3D2-3861116C3392}" destId="{BC0F75A7-4BDB-44E2-93C4-0CEE1FFD99A4}" srcOrd="0" destOrd="0" presId="urn:microsoft.com/office/officeart/2018/2/layout/IconVerticalSolidList"/>
    <dgm:cxn modelId="{73C9329A-44FA-415C-8F06-B9A2B0060447}" srcId="{4A659F2B-9EE8-463E-A5D9-81FE3EBDEF8F}" destId="{BBA233CB-F6EE-4F87-A507-F3F8DFEC63F3}" srcOrd="2" destOrd="0" parTransId="{BE25265C-FF18-40AF-9854-F39F66491015}" sibTransId="{B57C401A-0C73-49BE-AA90-3EA8FBA71C98}"/>
    <dgm:cxn modelId="{6DCC15A1-B304-4669-B45C-8E8A99627BD3}" type="presOf" srcId="{4A659F2B-9EE8-463E-A5D9-81FE3EBDEF8F}" destId="{E03E5BF8-8864-4299-8B63-38B7F3A135F1}" srcOrd="0" destOrd="0" presId="urn:microsoft.com/office/officeart/2018/2/layout/IconVerticalSolidList"/>
    <dgm:cxn modelId="{0324D3AB-2B51-4336-A31A-DF98570B02D7}" srcId="{4A659F2B-9EE8-463E-A5D9-81FE3EBDEF8F}" destId="{1DDF49AC-4E73-4E79-8069-E0D74BD620AD}" srcOrd="5" destOrd="0" parTransId="{12CECC11-EBDD-41E6-A946-F2BEFDA5508F}" sibTransId="{31F0C4CE-3697-4BBE-8098-27EAD3B99BD5}"/>
    <dgm:cxn modelId="{802EECCF-B6F7-4A46-89F9-BB8764B9AA23}" type="presOf" srcId="{C8A68BDF-B930-4FC4-A937-5B1B990FA5AF}" destId="{998AEC4D-96B6-4134-B76F-6FC04C20D94F}" srcOrd="0" destOrd="0" presId="urn:microsoft.com/office/officeart/2018/2/layout/IconVerticalSolidList"/>
    <dgm:cxn modelId="{ADA17FD2-E7BF-437C-A654-FC6E7F3A4120}" srcId="{4A659F2B-9EE8-463E-A5D9-81FE3EBDEF8F}" destId="{26F94E62-2C01-4646-B500-0C85F8FA42E1}" srcOrd="6" destOrd="0" parTransId="{5E62F47C-4F39-426D-B9A2-6D348DCF6F84}" sibTransId="{52ED4426-FF99-4758-A9B6-464999092DE6}"/>
    <dgm:cxn modelId="{605043EC-FFEC-46AD-A28E-60C3F0F02C71}" type="presOf" srcId="{1DDF49AC-4E73-4E79-8069-E0D74BD620AD}" destId="{8C367FC2-F1CC-4484-88A1-B1BDD99D4B87}" srcOrd="0" destOrd="0" presId="urn:microsoft.com/office/officeart/2018/2/layout/IconVerticalSolidList"/>
    <dgm:cxn modelId="{542461ED-864B-4482-AD77-575822E156A6}" srcId="{4A659F2B-9EE8-463E-A5D9-81FE3EBDEF8F}" destId="{363CEC78-F6AD-445A-B3D2-3861116C3392}" srcOrd="0" destOrd="0" parTransId="{597EEB4C-2B3D-458C-9172-3D5AE1BE2E38}" sibTransId="{F6211FD5-8D60-44F8-8592-D80B699BF838}"/>
    <dgm:cxn modelId="{BCDAFBEE-1A06-45CD-A2C4-7B8A2437223B}" type="presOf" srcId="{BBA233CB-F6EE-4F87-A507-F3F8DFEC63F3}" destId="{35DFC463-C781-4420-A957-AE184D98ED5E}" srcOrd="0" destOrd="0" presId="urn:microsoft.com/office/officeart/2018/2/layout/IconVerticalSolidList"/>
    <dgm:cxn modelId="{D1A6080B-BC64-456C-AF72-CC9EE862FF12}" type="presParOf" srcId="{E03E5BF8-8864-4299-8B63-38B7F3A135F1}" destId="{C9F9102A-EAA3-4606-B405-E4588D8461CB}" srcOrd="0" destOrd="0" presId="urn:microsoft.com/office/officeart/2018/2/layout/IconVerticalSolidList"/>
    <dgm:cxn modelId="{9B082ED6-DFE6-4EA4-831D-D2A9F5C17567}" type="presParOf" srcId="{C9F9102A-EAA3-4606-B405-E4588D8461CB}" destId="{09FAD69B-0F17-4E2C-99C8-58258E5CFE43}" srcOrd="0" destOrd="0" presId="urn:microsoft.com/office/officeart/2018/2/layout/IconVerticalSolidList"/>
    <dgm:cxn modelId="{7525E0E0-60D9-405A-BE93-F2B1257912D0}" type="presParOf" srcId="{C9F9102A-EAA3-4606-B405-E4588D8461CB}" destId="{DEEFB63E-E087-46F4-AA06-7A64CF0E9608}" srcOrd="1" destOrd="0" presId="urn:microsoft.com/office/officeart/2018/2/layout/IconVerticalSolidList"/>
    <dgm:cxn modelId="{402ADD78-2AAC-4AEC-B1E1-9CFFBC2579AF}" type="presParOf" srcId="{C9F9102A-EAA3-4606-B405-E4588D8461CB}" destId="{CDAE9165-F9B5-4F91-9770-6D1D1A6E0962}" srcOrd="2" destOrd="0" presId="urn:microsoft.com/office/officeart/2018/2/layout/IconVerticalSolidList"/>
    <dgm:cxn modelId="{BD21EB7B-827D-4091-8DDF-D1ABF6525B1B}" type="presParOf" srcId="{C9F9102A-EAA3-4606-B405-E4588D8461CB}" destId="{BC0F75A7-4BDB-44E2-93C4-0CEE1FFD99A4}" srcOrd="3" destOrd="0" presId="urn:microsoft.com/office/officeart/2018/2/layout/IconVerticalSolidList"/>
    <dgm:cxn modelId="{1F1A95CC-8713-4EE1-A588-8D2F23B5E767}" type="presParOf" srcId="{E03E5BF8-8864-4299-8B63-38B7F3A135F1}" destId="{6E1D32C4-B013-4C02-A53E-FA92837DE35C}" srcOrd="1" destOrd="0" presId="urn:microsoft.com/office/officeart/2018/2/layout/IconVerticalSolidList"/>
    <dgm:cxn modelId="{BA8EB7E5-2C45-4BF6-8C9B-5A2C44800F8F}" type="presParOf" srcId="{E03E5BF8-8864-4299-8B63-38B7F3A135F1}" destId="{C4DA7422-F6C2-454F-A2AE-7AC9E0E725F2}" srcOrd="2" destOrd="0" presId="urn:microsoft.com/office/officeart/2018/2/layout/IconVerticalSolidList"/>
    <dgm:cxn modelId="{1DAB1F18-A7EA-4A20-8073-3ED6E4ACD640}" type="presParOf" srcId="{C4DA7422-F6C2-454F-A2AE-7AC9E0E725F2}" destId="{62A68744-8A9F-4CCA-92C6-434935DA30CA}" srcOrd="0" destOrd="0" presId="urn:microsoft.com/office/officeart/2018/2/layout/IconVerticalSolidList"/>
    <dgm:cxn modelId="{70F7D0CA-F9BD-4C73-9293-0A4F1B2468D3}" type="presParOf" srcId="{C4DA7422-F6C2-454F-A2AE-7AC9E0E725F2}" destId="{3ACCD54A-47B2-48FE-9D00-EB8AE898D7A2}" srcOrd="1" destOrd="0" presId="urn:microsoft.com/office/officeart/2018/2/layout/IconVerticalSolidList"/>
    <dgm:cxn modelId="{B02F2E3F-97D8-4C06-A77B-999CF7BBE15A}" type="presParOf" srcId="{C4DA7422-F6C2-454F-A2AE-7AC9E0E725F2}" destId="{D0420F5D-1CDA-47CE-AD4A-3998907AD6B6}" srcOrd="2" destOrd="0" presId="urn:microsoft.com/office/officeart/2018/2/layout/IconVerticalSolidList"/>
    <dgm:cxn modelId="{0D919895-332F-4A99-86BB-2C803C46C446}" type="presParOf" srcId="{C4DA7422-F6C2-454F-A2AE-7AC9E0E725F2}" destId="{91FDE61A-D196-4B15-8189-9BEA5063FDE8}" srcOrd="3" destOrd="0" presId="urn:microsoft.com/office/officeart/2018/2/layout/IconVerticalSolidList"/>
    <dgm:cxn modelId="{5621C676-E214-4826-84F3-B7846596F0A5}" type="presParOf" srcId="{E03E5BF8-8864-4299-8B63-38B7F3A135F1}" destId="{01476DDE-C721-4143-9C88-C5B5A024A51B}" srcOrd="3" destOrd="0" presId="urn:microsoft.com/office/officeart/2018/2/layout/IconVerticalSolidList"/>
    <dgm:cxn modelId="{2961B15D-E999-4995-A5B7-A81436BDE4D0}" type="presParOf" srcId="{E03E5BF8-8864-4299-8B63-38B7F3A135F1}" destId="{8DF0298E-B5EC-4D14-B7CE-91D3775BDC80}" srcOrd="4" destOrd="0" presId="urn:microsoft.com/office/officeart/2018/2/layout/IconVerticalSolidList"/>
    <dgm:cxn modelId="{9F5118A7-FC4B-42AD-BDF3-04336E22ECDE}" type="presParOf" srcId="{8DF0298E-B5EC-4D14-B7CE-91D3775BDC80}" destId="{A2009CCE-76E4-4EA3-8227-8206DD727F62}" srcOrd="0" destOrd="0" presId="urn:microsoft.com/office/officeart/2018/2/layout/IconVerticalSolidList"/>
    <dgm:cxn modelId="{954744B9-9938-4886-9A05-853102C6D27F}" type="presParOf" srcId="{8DF0298E-B5EC-4D14-B7CE-91D3775BDC80}" destId="{D91AD8AA-6B08-4FC9-9649-DFFEF6472086}" srcOrd="1" destOrd="0" presId="urn:microsoft.com/office/officeart/2018/2/layout/IconVerticalSolidList"/>
    <dgm:cxn modelId="{E9A7AC6C-D8C5-4FE6-A6D6-104EACF6AD02}" type="presParOf" srcId="{8DF0298E-B5EC-4D14-B7CE-91D3775BDC80}" destId="{6D6B8E9C-0E9A-4F9D-887A-06DFDB7A1499}" srcOrd="2" destOrd="0" presId="urn:microsoft.com/office/officeart/2018/2/layout/IconVerticalSolidList"/>
    <dgm:cxn modelId="{C7C23C15-A964-4B87-8D47-956F79D0FB8F}" type="presParOf" srcId="{8DF0298E-B5EC-4D14-B7CE-91D3775BDC80}" destId="{35DFC463-C781-4420-A957-AE184D98ED5E}" srcOrd="3" destOrd="0" presId="urn:microsoft.com/office/officeart/2018/2/layout/IconVerticalSolidList"/>
    <dgm:cxn modelId="{AA6D50DD-2564-4FCA-8026-1CA917049ABD}" type="presParOf" srcId="{E03E5BF8-8864-4299-8B63-38B7F3A135F1}" destId="{5D83F701-6059-425F-B54B-7DE107717B89}" srcOrd="5" destOrd="0" presId="urn:microsoft.com/office/officeart/2018/2/layout/IconVerticalSolidList"/>
    <dgm:cxn modelId="{226BEEF1-A7B0-47E4-B996-E3C70F569E85}" type="presParOf" srcId="{E03E5BF8-8864-4299-8B63-38B7F3A135F1}" destId="{1AC7C777-A779-49BB-91F3-8D3A535E1695}" srcOrd="6" destOrd="0" presId="urn:microsoft.com/office/officeart/2018/2/layout/IconVerticalSolidList"/>
    <dgm:cxn modelId="{B1B39249-02F8-46D2-8630-C38B9E63BC63}" type="presParOf" srcId="{1AC7C777-A779-49BB-91F3-8D3A535E1695}" destId="{2409F709-80B4-4378-8F16-60973C497394}" srcOrd="0" destOrd="0" presId="urn:microsoft.com/office/officeart/2018/2/layout/IconVerticalSolidList"/>
    <dgm:cxn modelId="{E8A13F2D-2BA7-491F-8A89-E2C22FD8A690}" type="presParOf" srcId="{1AC7C777-A779-49BB-91F3-8D3A535E1695}" destId="{2BB2155F-52A7-4543-A424-C60DED45D69C}" srcOrd="1" destOrd="0" presId="urn:microsoft.com/office/officeart/2018/2/layout/IconVerticalSolidList"/>
    <dgm:cxn modelId="{7C7F322A-0F25-4C65-8D2A-92A58878FBA4}" type="presParOf" srcId="{1AC7C777-A779-49BB-91F3-8D3A535E1695}" destId="{3562EA5B-897C-4C3A-9ABE-A3E945452D35}" srcOrd="2" destOrd="0" presId="urn:microsoft.com/office/officeart/2018/2/layout/IconVerticalSolidList"/>
    <dgm:cxn modelId="{3872BECF-1F2D-44AA-BD7B-6DD2C4D89CAB}" type="presParOf" srcId="{1AC7C777-A779-49BB-91F3-8D3A535E1695}" destId="{367EB49E-C019-4A70-8EAA-59036295ACEA}" srcOrd="3" destOrd="0" presId="urn:microsoft.com/office/officeart/2018/2/layout/IconVerticalSolidList"/>
    <dgm:cxn modelId="{B4AB0A7B-C2A3-4082-9AE3-5C56309B6F37}" type="presParOf" srcId="{E03E5BF8-8864-4299-8B63-38B7F3A135F1}" destId="{4669E8F5-7DAB-4974-B262-A1EF51D4479F}" srcOrd="7" destOrd="0" presId="urn:microsoft.com/office/officeart/2018/2/layout/IconVerticalSolidList"/>
    <dgm:cxn modelId="{84509048-C399-4DE8-8F82-665C5AF41B1E}" type="presParOf" srcId="{E03E5BF8-8864-4299-8B63-38B7F3A135F1}" destId="{6B60412D-8CE9-47F5-9B52-BAC2A37238EE}" srcOrd="8" destOrd="0" presId="urn:microsoft.com/office/officeart/2018/2/layout/IconVerticalSolidList"/>
    <dgm:cxn modelId="{BE70E73A-2358-400D-AA88-D664C6F9C7D1}" type="presParOf" srcId="{6B60412D-8CE9-47F5-9B52-BAC2A37238EE}" destId="{692C8196-1841-4901-8829-0C7B92C0D778}" srcOrd="0" destOrd="0" presId="urn:microsoft.com/office/officeart/2018/2/layout/IconVerticalSolidList"/>
    <dgm:cxn modelId="{A6D25CD0-75C5-48DD-BF24-370088724C2F}" type="presParOf" srcId="{6B60412D-8CE9-47F5-9B52-BAC2A37238EE}" destId="{1D7F3773-1F7E-4C95-8FE8-49B9A2AECBBE}" srcOrd="1" destOrd="0" presId="urn:microsoft.com/office/officeart/2018/2/layout/IconVerticalSolidList"/>
    <dgm:cxn modelId="{17093429-31A8-4231-B390-2D7B03876094}" type="presParOf" srcId="{6B60412D-8CE9-47F5-9B52-BAC2A37238EE}" destId="{06C3F1D2-7CA0-44F9-B9A0-F80EB5A8EE23}" srcOrd="2" destOrd="0" presId="urn:microsoft.com/office/officeart/2018/2/layout/IconVerticalSolidList"/>
    <dgm:cxn modelId="{E321F9A3-C79B-4513-AA62-436C1DF8FFAB}" type="presParOf" srcId="{6B60412D-8CE9-47F5-9B52-BAC2A37238EE}" destId="{998AEC4D-96B6-4134-B76F-6FC04C20D94F}" srcOrd="3" destOrd="0" presId="urn:microsoft.com/office/officeart/2018/2/layout/IconVerticalSolidList"/>
    <dgm:cxn modelId="{01A06728-0771-4582-AF5C-21C9971D79D0}" type="presParOf" srcId="{E03E5BF8-8864-4299-8B63-38B7F3A135F1}" destId="{91BD8B8E-E9C8-49C2-9464-78B59257A646}" srcOrd="9" destOrd="0" presId="urn:microsoft.com/office/officeart/2018/2/layout/IconVerticalSolidList"/>
    <dgm:cxn modelId="{25212D2A-CA62-40CE-8786-C83CE0355E10}" type="presParOf" srcId="{E03E5BF8-8864-4299-8B63-38B7F3A135F1}" destId="{75A0293F-7BB2-40B1-B903-F2060FD6A674}" srcOrd="10" destOrd="0" presId="urn:microsoft.com/office/officeart/2018/2/layout/IconVerticalSolidList"/>
    <dgm:cxn modelId="{4F93F338-6C1A-4964-88BF-1C257819B078}" type="presParOf" srcId="{75A0293F-7BB2-40B1-B903-F2060FD6A674}" destId="{A567CCF4-5398-4AC4-835E-15CFB25819FB}" srcOrd="0" destOrd="0" presId="urn:microsoft.com/office/officeart/2018/2/layout/IconVerticalSolidList"/>
    <dgm:cxn modelId="{CA58DE42-BF90-4B92-AE93-D5790C94F204}" type="presParOf" srcId="{75A0293F-7BB2-40B1-B903-F2060FD6A674}" destId="{5CC3EE88-8C62-4272-A800-8C4EC14C0116}" srcOrd="1" destOrd="0" presId="urn:microsoft.com/office/officeart/2018/2/layout/IconVerticalSolidList"/>
    <dgm:cxn modelId="{D96A19A2-E47D-452B-B14B-31D84D681958}" type="presParOf" srcId="{75A0293F-7BB2-40B1-B903-F2060FD6A674}" destId="{23425C49-5156-4427-98D0-203393601A5F}" srcOrd="2" destOrd="0" presId="urn:microsoft.com/office/officeart/2018/2/layout/IconVerticalSolidList"/>
    <dgm:cxn modelId="{D2278F95-33CF-4A52-875D-512171B50CDE}" type="presParOf" srcId="{75A0293F-7BB2-40B1-B903-F2060FD6A674}" destId="{8C367FC2-F1CC-4484-88A1-B1BDD99D4B87}" srcOrd="3" destOrd="0" presId="urn:microsoft.com/office/officeart/2018/2/layout/IconVerticalSolidList"/>
    <dgm:cxn modelId="{21F78476-B96F-4F2E-9DE4-1426B6A333C3}" type="presParOf" srcId="{E03E5BF8-8864-4299-8B63-38B7F3A135F1}" destId="{53B2ACE7-BB28-4FF1-8398-999D191BE808}" srcOrd="11" destOrd="0" presId="urn:microsoft.com/office/officeart/2018/2/layout/IconVerticalSolidList"/>
    <dgm:cxn modelId="{F090FA84-CBA4-407A-9DB7-7857CD346D2D}" type="presParOf" srcId="{E03E5BF8-8864-4299-8B63-38B7F3A135F1}" destId="{1CBE7840-39D7-46D5-8142-06755C6319DA}" srcOrd="12" destOrd="0" presId="urn:microsoft.com/office/officeart/2018/2/layout/IconVerticalSolidList"/>
    <dgm:cxn modelId="{355647CC-599A-4D5F-8177-7F1CF163C602}" type="presParOf" srcId="{1CBE7840-39D7-46D5-8142-06755C6319DA}" destId="{46E6B505-1273-4E28-86C9-9CD0FF4978CE}" srcOrd="0" destOrd="0" presId="urn:microsoft.com/office/officeart/2018/2/layout/IconVerticalSolidList"/>
    <dgm:cxn modelId="{4CF130E8-7DC9-4E12-8A25-EAE797621F07}" type="presParOf" srcId="{1CBE7840-39D7-46D5-8142-06755C6319DA}" destId="{BF8FE31D-9FCB-4E0B-9156-308D9D9DB86B}" srcOrd="1" destOrd="0" presId="urn:microsoft.com/office/officeart/2018/2/layout/IconVerticalSolidList"/>
    <dgm:cxn modelId="{12D6A26E-35D9-432A-A09D-8F9024D68B7B}" type="presParOf" srcId="{1CBE7840-39D7-46D5-8142-06755C6319DA}" destId="{CB3701B9-7ED5-4D8A-857D-81D12A51D107}" srcOrd="2" destOrd="0" presId="urn:microsoft.com/office/officeart/2018/2/layout/IconVerticalSolidList"/>
    <dgm:cxn modelId="{344A7584-31CA-434F-98FE-FB556F024BED}" type="presParOf" srcId="{1CBE7840-39D7-46D5-8142-06755C6319DA}" destId="{2530F564-ACD3-483F-A6C4-4EBF434BC843}" srcOrd="3" destOrd="0" presId="urn:microsoft.com/office/officeart/2018/2/layout/IconVerticalSolidList"/>
    <dgm:cxn modelId="{88C27C13-C768-478F-B8A5-116DB82CBCF8}" type="presParOf" srcId="{E03E5BF8-8864-4299-8B63-38B7F3A135F1}" destId="{CEF552F1-34C5-402A-80C2-918CC80C0988}" srcOrd="13" destOrd="0" presId="urn:microsoft.com/office/officeart/2018/2/layout/IconVerticalSolidList"/>
    <dgm:cxn modelId="{81043209-BECD-48E5-B682-7A1943345331}" type="presParOf" srcId="{E03E5BF8-8864-4299-8B63-38B7F3A135F1}" destId="{E9C7C780-8470-4761-ACC1-838525D30309}" srcOrd="14" destOrd="0" presId="urn:microsoft.com/office/officeart/2018/2/layout/IconVerticalSolidList"/>
    <dgm:cxn modelId="{4EB8AAC7-DE0D-4BE2-929C-4E1355820B3B}" type="presParOf" srcId="{E9C7C780-8470-4761-ACC1-838525D30309}" destId="{99F0BA90-AD6D-4129-952F-9A898935F908}" srcOrd="0" destOrd="0" presId="urn:microsoft.com/office/officeart/2018/2/layout/IconVerticalSolidList"/>
    <dgm:cxn modelId="{7E950089-BC08-445F-B81D-EB75C4C3A447}" type="presParOf" srcId="{E9C7C780-8470-4761-ACC1-838525D30309}" destId="{18A9A1AB-99E0-4435-B944-7D1FF19EAEEA}" srcOrd="1" destOrd="0" presId="urn:microsoft.com/office/officeart/2018/2/layout/IconVerticalSolidList"/>
    <dgm:cxn modelId="{0A699CB3-9EF0-4121-B600-A719B03B8E68}" type="presParOf" srcId="{E9C7C780-8470-4761-ACC1-838525D30309}" destId="{A463B643-65FD-4061-8007-F48BC753D99B}" srcOrd="2" destOrd="0" presId="urn:microsoft.com/office/officeart/2018/2/layout/IconVerticalSolidList"/>
    <dgm:cxn modelId="{3ED54DF6-7CCC-4AEC-B489-7F299CBD1E1D}" type="presParOf" srcId="{E9C7C780-8470-4761-ACC1-838525D30309}" destId="{4BABF6CC-D6EA-4CA1-9E6D-3E7C5863F4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AD69B-0F17-4E2C-99C8-58258E5CFE43}">
      <dsp:nvSpPr>
        <dsp:cNvPr id="0" name=""/>
        <dsp:cNvSpPr/>
      </dsp:nvSpPr>
      <dsp:spPr>
        <a:xfrm>
          <a:off x="0" y="53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FB63E-E087-46F4-AA06-7A64CF0E9608}">
      <dsp:nvSpPr>
        <dsp:cNvPr id="0" name=""/>
        <dsp:cNvSpPr/>
      </dsp:nvSpPr>
      <dsp:spPr>
        <a:xfrm>
          <a:off x="134970" y="100922"/>
          <a:ext cx="245400" cy="24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F75A7-4BDB-44E2-93C4-0CEE1FFD99A4}">
      <dsp:nvSpPr>
        <dsp:cNvPr id="0" name=""/>
        <dsp:cNvSpPr/>
      </dsp:nvSpPr>
      <dsp:spPr>
        <a:xfrm>
          <a:off x="515340" y="53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Retrieve data with SELECT</a:t>
          </a:r>
        </a:p>
      </dsp:txBody>
      <dsp:txXfrm>
        <a:off x="515340" y="531"/>
        <a:ext cx="10000259" cy="446182"/>
      </dsp:txXfrm>
    </dsp:sp>
    <dsp:sp modelId="{62A68744-8A9F-4CCA-92C6-434935DA30CA}">
      <dsp:nvSpPr>
        <dsp:cNvPr id="0" name=""/>
        <dsp:cNvSpPr/>
      </dsp:nvSpPr>
      <dsp:spPr>
        <a:xfrm>
          <a:off x="0" y="558258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CD54A-47B2-48FE-9D00-EB8AE898D7A2}">
      <dsp:nvSpPr>
        <dsp:cNvPr id="0" name=""/>
        <dsp:cNvSpPr/>
      </dsp:nvSpPr>
      <dsp:spPr>
        <a:xfrm>
          <a:off x="134970" y="658649"/>
          <a:ext cx="245400" cy="24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DE61A-D196-4B15-8189-9BEA5063FDE8}">
      <dsp:nvSpPr>
        <dsp:cNvPr id="0" name=""/>
        <dsp:cNvSpPr/>
      </dsp:nvSpPr>
      <dsp:spPr>
        <a:xfrm>
          <a:off x="515340" y="558258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Filter results with Where clause.</a:t>
          </a:r>
        </a:p>
      </dsp:txBody>
      <dsp:txXfrm>
        <a:off x="515340" y="558258"/>
        <a:ext cx="10000259" cy="446182"/>
      </dsp:txXfrm>
    </dsp:sp>
    <dsp:sp modelId="{A2009CCE-76E4-4EA3-8227-8206DD727F62}">
      <dsp:nvSpPr>
        <dsp:cNvPr id="0" name=""/>
        <dsp:cNvSpPr/>
      </dsp:nvSpPr>
      <dsp:spPr>
        <a:xfrm>
          <a:off x="0" y="1115986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AD8AA-6B08-4FC9-9649-DFFEF6472086}">
      <dsp:nvSpPr>
        <dsp:cNvPr id="0" name=""/>
        <dsp:cNvSpPr/>
      </dsp:nvSpPr>
      <dsp:spPr>
        <a:xfrm>
          <a:off x="134970" y="1216377"/>
          <a:ext cx="245400" cy="24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FC463-C781-4420-A957-AE184D98ED5E}">
      <dsp:nvSpPr>
        <dsp:cNvPr id="0" name=""/>
        <dsp:cNvSpPr/>
      </dsp:nvSpPr>
      <dsp:spPr>
        <a:xfrm>
          <a:off x="515340" y="1115986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Like, IN, and wildcards with Where.</a:t>
          </a:r>
        </a:p>
      </dsp:txBody>
      <dsp:txXfrm>
        <a:off x="515340" y="1115986"/>
        <a:ext cx="10000259" cy="446182"/>
      </dsp:txXfrm>
    </dsp:sp>
    <dsp:sp modelId="{2409F709-80B4-4378-8F16-60973C497394}">
      <dsp:nvSpPr>
        <dsp:cNvPr id="0" name=""/>
        <dsp:cNvSpPr/>
      </dsp:nvSpPr>
      <dsp:spPr>
        <a:xfrm>
          <a:off x="0" y="167371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155F-52A7-4543-A424-C60DED45D69C}">
      <dsp:nvSpPr>
        <dsp:cNvPr id="0" name=""/>
        <dsp:cNvSpPr/>
      </dsp:nvSpPr>
      <dsp:spPr>
        <a:xfrm>
          <a:off x="134970" y="1774105"/>
          <a:ext cx="245400" cy="24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EB49E-C019-4A70-8EAA-59036295ACEA}">
      <dsp:nvSpPr>
        <dsp:cNvPr id="0" name=""/>
        <dsp:cNvSpPr/>
      </dsp:nvSpPr>
      <dsp:spPr>
        <a:xfrm>
          <a:off x="515340" y="167371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Sort SQL results with Order by.</a:t>
          </a:r>
        </a:p>
      </dsp:txBody>
      <dsp:txXfrm>
        <a:off x="515340" y="1673714"/>
        <a:ext cx="10000259" cy="446182"/>
      </dsp:txXfrm>
    </dsp:sp>
    <dsp:sp modelId="{692C8196-1841-4901-8829-0C7B92C0D778}">
      <dsp:nvSpPr>
        <dsp:cNvPr id="0" name=""/>
        <dsp:cNvSpPr/>
      </dsp:nvSpPr>
      <dsp:spPr>
        <a:xfrm>
          <a:off x="0" y="2231441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7F3773-1F7E-4C95-8FE8-49B9A2AECBBE}">
      <dsp:nvSpPr>
        <dsp:cNvPr id="0" name=""/>
        <dsp:cNvSpPr/>
      </dsp:nvSpPr>
      <dsp:spPr>
        <a:xfrm>
          <a:off x="134970" y="2331832"/>
          <a:ext cx="245400" cy="2454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AEC4D-96B6-4134-B76F-6FC04C20D94F}">
      <dsp:nvSpPr>
        <dsp:cNvPr id="0" name=""/>
        <dsp:cNvSpPr/>
      </dsp:nvSpPr>
      <dsp:spPr>
        <a:xfrm>
          <a:off x="515340" y="2231441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string functions on your data</a:t>
          </a:r>
        </a:p>
      </dsp:txBody>
      <dsp:txXfrm>
        <a:off x="515340" y="2231441"/>
        <a:ext cx="10000259" cy="446182"/>
      </dsp:txXfrm>
    </dsp:sp>
    <dsp:sp modelId="{A567CCF4-5398-4AC4-835E-15CFB25819FB}">
      <dsp:nvSpPr>
        <dsp:cNvPr id="0" name=""/>
        <dsp:cNvSpPr/>
      </dsp:nvSpPr>
      <dsp:spPr>
        <a:xfrm>
          <a:off x="0" y="2789169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3EE88-8C62-4272-A800-8C4EC14C0116}">
      <dsp:nvSpPr>
        <dsp:cNvPr id="0" name=""/>
        <dsp:cNvSpPr/>
      </dsp:nvSpPr>
      <dsp:spPr>
        <a:xfrm>
          <a:off x="134970" y="2889560"/>
          <a:ext cx="245400" cy="2454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67FC2-F1CC-4484-88A1-B1BDD99D4B87}">
      <dsp:nvSpPr>
        <dsp:cNvPr id="0" name=""/>
        <dsp:cNvSpPr/>
      </dsp:nvSpPr>
      <dsp:spPr>
        <a:xfrm>
          <a:off x="515340" y="2789169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More advanced string functions.</a:t>
          </a:r>
        </a:p>
      </dsp:txBody>
      <dsp:txXfrm>
        <a:off x="515340" y="2789169"/>
        <a:ext cx="10000259" cy="446182"/>
      </dsp:txXfrm>
    </dsp:sp>
    <dsp:sp modelId="{46E6B505-1273-4E28-86C9-9CD0FF4978CE}">
      <dsp:nvSpPr>
        <dsp:cNvPr id="0" name=""/>
        <dsp:cNvSpPr/>
      </dsp:nvSpPr>
      <dsp:spPr>
        <a:xfrm>
          <a:off x="0" y="3346897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FE31D-9FCB-4E0B-9156-308D9D9DB86B}">
      <dsp:nvSpPr>
        <dsp:cNvPr id="0" name=""/>
        <dsp:cNvSpPr/>
      </dsp:nvSpPr>
      <dsp:spPr>
        <a:xfrm>
          <a:off x="134970" y="3447288"/>
          <a:ext cx="245400" cy="2454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F564-ACD3-483F-A6C4-4EBF434BC843}">
      <dsp:nvSpPr>
        <dsp:cNvPr id="0" name=""/>
        <dsp:cNvSpPr/>
      </dsp:nvSpPr>
      <dsp:spPr>
        <a:xfrm>
          <a:off x="515340" y="3346897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report heading with alias </a:t>
          </a:r>
        </a:p>
      </dsp:txBody>
      <dsp:txXfrm>
        <a:off x="515340" y="3346897"/>
        <a:ext cx="10000259" cy="446182"/>
      </dsp:txXfrm>
    </dsp:sp>
    <dsp:sp modelId="{99F0BA90-AD6D-4129-952F-9A898935F908}">
      <dsp:nvSpPr>
        <dsp:cNvPr id="0" name=""/>
        <dsp:cNvSpPr/>
      </dsp:nvSpPr>
      <dsp:spPr>
        <a:xfrm>
          <a:off x="0" y="3904624"/>
          <a:ext cx="10515600" cy="4461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9A1AB-99E0-4435-B944-7D1FF19EAEEA}">
      <dsp:nvSpPr>
        <dsp:cNvPr id="0" name=""/>
        <dsp:cNvSpPr/>
      </dsp:nvSpPr>
      <dsp:spPr>
        <a:xfrm>
          <a:off x="134970" y="4005015"/>
          <a:ext cx="245400" cy="24540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F6CC-D6EA-4CA1-9E6D-3E7C5863F434}">
      <dsp:nvSpPr>
        <dsp:cNvPr id="0" name=""/>
        <dsp:cNvSpPr/>
      </dsp:nvSpPr>
      <dsp:spPr>
        <a:xfrm>
          <a:off x="515340" y="3904624"/>
          <a:ext cx="10000259" cy="4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221" tIns="47221" rIns="47221" bIns="472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data functions with Where.</a:t>
          </a:r>
        </a:p>
      </dsp:txBody>
      <dsp:txXfrm>
        <a:off x="515340" y="3904624"/>
        <a:ext cx="10000259" cy="44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FE40-9335-4654-BA11-A851D7126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41B29-0577-44E7-8ED8-9F1FB2E59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1641-46F8-4393-B01C-51BA6371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2BDD3-61B0-48E2-BAAE-FCF60FCD8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44774-DE35-43D2-8977-33411684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26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F637-2C95-4A50-B780-773218B8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C611B-1EEC-4FA9-AA86-C80B46EC1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55EE-BFB5-4069-A7AE-E494160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DF04-038F-4828-BEA9-1587B36C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6544-E977-4E4A-BADB-D332858C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1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CCDAA-39B1-4AEF-A1D6-E00CAD110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EA94-0C17-48D8-8F84-34A46643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089C-57A7-43E2-992C-7DFF3E8E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D950-4AA0-4F9B-94E5-8E45287C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A45B-7F6B-44E9-AA9E-3F8524BA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3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156-0C00-4E5C-8BB8-0BA90607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C459-0088-4A8C-8995-E8BD9226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1D02B-9696-4F04-8051-F9A2C636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2108B-FE3C-48AD-B453-883BCF8C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35E2A-D932-4470-B141-B6D3E6816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91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671F-7C37-44BE-B2FC-A8FF8D9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61750-CB25-4AB5-AEA9-376BC378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264A-D7B5-4D34-9197-DD923CC5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5D1B-D338-44CB-9043-64EBD69BF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1C1-16C0-432F-B921-1C04A41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63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117C-646B-40DE-A23B-87B3D863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1D50-6746-4DBE-A2CC-0A4332E4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30D-8B29-4CE8-91EC-FD7F8D0F3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5AD17-D754-49B7-8556-B716B453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157FC-8EE4-4F1A-AAED-E9D4AEB7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25D2-7A97-4329-ADEE-6067B077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93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826C-715C-408F-9D93-0EFD266F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FC407-A99A-4BB5-AE86-A9F851D11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D0361-980A-4E94-A420-73E50E7A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48A0D-96AE-47BB-9E66-B42F6AC8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08EA2-7A94-4CBD-ACAB-C8F4BA49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8D938-28C4-4890-A92E-1487E8B0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B0DED8-11E8-41A6-9287-221936B3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E3DE8-0551-40B4-B604-8DD2F6A5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30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1FE2-97C6-49D0-A73F-C7646CA2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B683-A330-4211-8232-1A5342AC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21825-353D-4D94-B298-656A589B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0D9DA-1DCF-4E7A-AA4E-3B1D32D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4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AECC1-2321-4D91-A4EE-DC7C3C01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EBE11-D262-4A94-BA1F-B98E7E12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8656A-D8DE-404C-A456-5AAC7DB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94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34E1-4721-42B5-AAEB-06D5F6AE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93E47-0D8B-48C8-A5E9-1C652136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CA789-A802-4652-BE1B-3435A1525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1C8F0-7884-4DC3-A8EA-E6BF415A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598D1-9664-4C8B-BB2E-7ABD18E8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C4FD-3233-454F-A067-95F8638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365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357D-6CFF-4DCD-80B9-45E828CE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2366DD-AEE9-4942-9CA3-CAB3A4FB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7ACA3-51E4-4B2F-8B4D-9C2408C0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D1B2-2D19-44A1-A610-81EE873D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8423D-3F37-4ADE-B2CD-568DF972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FD1A-8089-40E8-B54E-3DCE9F89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81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82A88-891C-4F83-A1E2-2D3580F6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74AD-76D6-43F9-B71D-5CF2754E0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95673-FA26-4656-B71D-E7859B902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C4DAB-F4F4-4143-AF09-A2018427EBE3}" type="datetimeFigureOut">
              <a:rPr lang="en-AU" smtClean="0"/>
              <a:t>4/06/2021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07993-1C52-44D9-9349-68EBAD8D9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279-3456-45DB-9D42-96071793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6FE5E-521F-438D-87A1-E35EC41412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0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62D4F-987A-4E5E-8C32-0F4F78B23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7400"/>
              <a:t>SQL for Data Reporting and Analysis</a:t>
            </a:r>
            <a:endParaRPr lang="en-AU" sz="7400"/>
          </a:p>
        </p:txBody>
      </p:sp>
      <p:pic>
        <p:nvPicPr>
          <p:cNvPr id="6" name="Graphic 5" descr="Bar chart">
            <a:extLst>
              <a:ext uri="{FF2B5EF4-FFF2-40B4-BE49-F238E27FC236}">
                <a16:creationId xmlns:a16="http://schemas.microsoft.com/office/drawing/2014/main" id="{517858CD-B131-432A-AF4D-3423542FC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6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D6F2-05A9-404D-B2CC-7336826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What is SQL?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8170C-9AEB-4039-9E68-0F395596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SQL  stands for Structured Query language.</a:t>
            </a:r>
          </a:p>
          <a:p>
            <a:r>
              <a:rPr lang="en-US" sz="2000" dirty="0"/>
              <a:t>SQL retrieve data from databases.</a:t>
            </a:r>
          </a:p>
          <a:p>
            <a:r>
              <a:rPr lang="en-US" sz="2000" dirty="0"/>
              <a:t>SQL is sometimes pronounced as “SEQUEL”.</a:t>
            </a:r>
          </a:p>
          <a:p>
            <a:r>
              <a:rPr lang="en-US" sz="2000" dirty="0"/>
              <a:t>In this course, “database” means “Relational database”.</a:t>
            </a:r>
          </a:p>
          <a:p>
            <a:r>
              <a:rPr lang="en-US" sz="2000" dirty="0"/>
              <a:t>Relational databases can be thought of as a spreadsheet, with tables and columns.</a:t>
            </a:r>
            <a:endParaRPr lang="en-AU" sz="20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DEC9693E-E2A3-418C-B338-77534BEB5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13" r="224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4CE7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84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03E3A-102D-4297-A810-E9CC4653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9" y="1097339"/>
            <a:ext cx="10011831" cy="2623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Mysql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C254-1027-4160-8634-9BA8472D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6159" y="4843002"/>
            <a:ext cx="5760850" cy="12343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Download demo </a:t>
            </a:r>
            <a:r>
              <a:rPr lang="en-US" sz="2600" kern="1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Sakila</a:t>
            </a:r>
            <a:r>
              <a:rPr lang="en-US" sz="26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 database. https://demo.phpmyadmin.net/master-config/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37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FCD38-3E89-4103-AA41-9A5C4192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Use SQL for Reporting data	</a:t>
            </a:r>
            <a:endParaRPr lang="en-AU" sz="52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2AFD38F-DD0B-449C-876B-825ED08AC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56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7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 for Data Reporting and Analysis</vt:lpstr>
      <vt:lpstr>What is SQL?</vt:lpstr>
      <vt:lpstr>Mysql</vt:lpstr>
      <vt:lpstr>Use SQL for Reporting data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Reporting and Analysis</dc:title>
  <dc:creator>Ankit Chaudhary</dc:creator>
  <cp:lastModifiedBy>Ankit Chaudhary</cp:lastModifiedBy>
  <cp:revision>5</cp:revision>
  <dcterms:created xsi:type="dcterms:W3CDTF">2021-03-02T19:27:33Z</dcterms:created>
  <dcterms:modified xsi:type="dcterms:W3CDTF">2021-06-04T07:14:12Z</dcterms:modified>
</cp:coreProperties>
</file>