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9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0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2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3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53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6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9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22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0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3A65-3F97-4F00-A98B-7877717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95A17-A7FB-47F8-8A8E-29FD5E43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A2C8E-110F-43B3-AB12-54CE2116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CA1C-BA69-4491-BF6C-12DA7E9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31521"/>
            <a:ext cx="12192000" cy="6124693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725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7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2345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654088"/>
            <a:ext cx="5821893" cy="620391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21894" y="623455"/>
            <a:ext cx="6370105" cy="623454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Output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3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6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D615D-E016-4540-8DAF-8DF4B688C4DA}" type="datetimeFigureOut">
              <a:rPr lang="en-IN" smtClean="0"/>
              <a:t>27-12-2019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2C84A9-817F-4F7E-BC98-601C8762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93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6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DC33-F2E6-4C34-8D60-BE467550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578" y="492914"/>
            <a:ext cx="9738649" cy="2421464"/>
          </a:xfrm>
        </p:spPr>
        <p:txBody>
          <a:bodyPr>
            <a:normAutofit/>
          </a:bodyPr>
          <a:lstStyle/>
          <a:p>
            <a:r>
              <a:rPr lang="en-IN" sz="6000" dirty="0"/>
              <a:t>HTML5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704E7-5DFE-4F0E-B43C-BED0B2215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BY ANDREW JOEL</a:t>
            </a:r>
          </a:p>
        </p:txBody>
      </p:sp>
    </p:spTree>
    <p:extLst>
      <p:ext uri="{BB962C8B-B14F-4D97-AF65-F5344CB8AC3E}">
        <p14:creationId xmlns:p14="http://schemas.microsoft.com/office/powerpoint/2010/main" val="2945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772F-C652-406B-A4B3-F696C25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6" y="2"/>
            <a:ext cx="12192000" cy="731520"/>
          </a:xfrm>
        </p:spPr>
        <p:txBody>
          <a:bodyPr/>
          <a:lstStyle/>
          <a:p>
            <a:r>
              <a:rPr lang="en-IN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2B9C-75C3-42F9-A6AE-79B88F04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2" y="1172096"/>
            <a:ext cx="11294378" cy="40753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HyperText</a:t>
            </a:r>
            <a:r>
              <a:rPr lang="en-IN" sz="2400" dirty="0"/>
              <a:t> </a:t>
            </a:r>
            <a:r>
              <a:rPr lang="en-IN" sz="2400" dirty="0" err="1"/>
              <a:t>Markup</a:t>
            </a:r>
            <a:r>
              <a:rPr lang="en-IN" sz="2400" dirty="0"/>
              <a:t> Language. (Hyper = 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Used for creating Web pages and its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Markup</a:t>
            </a:r>
            <a:r>
              <a:rPr lang="en-IN" sz="2400" dirty="0"/>
              <a:t> (Styling) language. (Uses tags)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NOT a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Easy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Origin in 1991. Standardized by IETF in 1993.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Current version: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14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862-7812-4D70-8A37-AD1555FE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2" y="0"/>
            <a:ext cx="12192000" cy="731520"/>
          </a:xfrm>
        </p:spPr>
        <p:txBody>
          <a:bodyPr/>
          <a:lstStyle/>
          <a:p>
            <a:r>
              <a:rPr lang="en-IN" dirty="0"/>
              <a:t>TOOLS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7BA0-E471-4779-AC0E-21E87DFF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4" y="454685"/>
            <a:ext cx="10430312" cy="26576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Text Editor (Notepad, </a:t>
            </a:r>
            <a:r>
              <a:rPr lang="en-IN" sz="2400" dirty="0" err="1"/>
              <a:t>VSCode</a:t>
            </a:r>
            <a:r>
              <a:rPr lang="en-IN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Browser (Anything except IE)</a:t>
            </a:r>
          </a:p>
        </p:txBody>
      </p:sp>
    </p:spTree>
    <p:extLst>
      <p:ext uri="{BB962C8B-B14F-4D97-AF65-F5344CB8AC3E}">
        <p14:creationId xmlns:p14="http://schemas.microsoft.com/office/powerpoint/2010/main" val="15694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F455-3919-499F-AFEC-5021BE1E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34" y="1"/>
            <a:ext cx="11385665" cy="731520"/>
          </a:xfrm>
        </p:spPr>
        <p:txBody>
          <a:bodyPr/>
          <a:lstStyle/>
          <a:p>
            <a:r>
              <a:rPr lang="en-IN" dirty="0"/>
              <a:t>Points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EE38-D9A3-435C-9F56-847FAF9F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12" y="731521"/>
            <a:ext cx="7390015" cy="4139737"/>
          </a:xfrm>
        </p:spPr>
        <p:txBody>
          <a:bodyPr/>
          <a:lstStyle/>
          <a:p>
            <a:r>
              <a:rPr lang="en-IN" sz="2400" dirty="0"/>
              <a:t>Total : 119 tags in HTML.</a:t>
            </a:r>
          </a:p>
          <a:p>
            <a:endParaRPr lang="en-IN" sz="2400" dirty="0"/>
          </a:p>
          <a:p>
            <a:r>
              <a:rPr lang="en-IN" sz="2400" dirty="0"/>
              <a:t>Only 107 tags are supported by HTML5.</a:t>
            </a:r>
          </a:p>
          <a:p>
            <a:endParaRPr lang="en-IN" sz="2400" dirty="0"/>
          </a:p>
          <a:p>
            <a:r>
              <a:rPr lang="en-IN" sz="2400" dirty="0"/>
              <a:t>Out of which 10 – 20% of tags are used 99% of time!</a:t>
            </a:r>
          </a:p>
          <a:p>
            <a:endParaRPr lang="en-IN" sz="2400" dirty="0"/>
          </a:p>
          <a:p>
            <a:r>
              <a:rPr lang="en-IN" sz="2400" dirty="0"/>
              <a:t>HTML is for structure only, not for styling (Use CSS).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D88D-0D95-4D16-AC33-1F0DBB85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" y="1"/>
            <a:ext cx="10690168" cy="731520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7DE9-74EF-41DD-84C2-D4EDD419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56" y="731521"/>
            <a:ext cx="11502044" cy="5602777"/>
          </a:xfrm>
        </p:spPr>
        <p:txBody>
          <a:bodyPr>
            <a:normAutofit/>
          </a:bodyPr>
          <a:lstStyle/>
          <a:p>
            <a:r>
              <a:rPr lang="en-IN" sz="4400" dirty="0"/>
              <a:t>Type 1:</a:t>
            </a:r>
          </a:p>
          <a:p>
            <a:r>
              <a:rPr lang="en-IN" sz="4400" dirty="0"/>
              <a:t>&lt;</a:t>
            </a:r>
            <a:r>
              <a:rPr lang="en-IN" sz="4400" dirty="0" err="1"/>
              <a:t>tagName</a:t>
            </a:r>
            <a:r>
              <a:rPr lang="en-IN" sz="4400" dirty="0"/>
              <a:t> [attributes]&gt; content &lt;/</a:t>
            </a:r>
            <a:r>
              <a:rPr lang="en-IN" sz="4400" dirty="0" err="1"/>
              <a:t>tagName</a:t>
            </a:r>
            <a:r>
              <a:rPr lang="en-IN" sz="4400" dirty="0"/>
              <a:t>&gt;</a:t>
            </a:r>
          </a:p>
          <a:p>
            <a:endParaRPr lang="en-IN" sz="4400" dirty="0"/>
          </a:p>
          <a:p>
            <a:r>
              <a:rPr lang="en-IN" sz="4400" dirty="0"/>
              <a:t>Type 2: (Self closing tags)</a:t>
            </a:r>
          </a:p>
          <a:p>
            <a:r>
              <a:rPr lang="en-IN" sz="4400" dirty="0"/>
              <a:t>&lt;</a:t>
            </a:r>
            <a:r>
              <a:rPr lang="en-IN" sz="4400" dirty="0" err="1"/>
              <a:t>tagName</a:t>
            </a:r>
            <a:r>
              <a:rPr lang="en-IN" sz="4400" dirty="0"/>
              <a:t> [attributes]&gt; or </a:t>
            </a:r>
          </a:p>
          <a:p>
            <a:r>
              <a:rPr lang="en-IN" sz="4400" dirty="0"/>
              <a:t>&lt;</a:t>
            </a:r>
            <a:r>
              <a:rPr lang="en-IN" sz="4400" dirty="0" err="1"/>
              <a:t>tagName</a:t>
            </a:r>
            <a:r>
              <a:rPr lang="en-IN" sz="4400" dirty="0"/>
              <a:t> [attributes] /&gt;</a:t>
            </a:r>
          </a:p>
        </p:txBody>
      </p:sp>
    </p:spTree>
    <p:extLst>
      <p:ext uri="{BB962C8B-B14F-4D97-AF65-F5344CB8AC3E}">
        <p14:creationId xmlns:p14="http://schemas.microsoft.com/office/powerpoint/2010/main" val="33123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8CD-4298-4D9D-B30B-F7607665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18458"/>
            <a:ext cx="12192000" cy="731520"/>
          </a:xfrm>
        </p:spPr>
        <p:txBody>
          <a:bodyPr/>
          <a:lstStyle/>
          <a:p>
            <a:r>
              <a:rPr lang="en-IN" dirty="0"/>
              <a:t>Basic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91E4-8162-4302-B58B-7EE4462D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22" y="1005841"/>
            <a:ext cx="10454742" cy="50873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&lt;!DOCTYPE html&gt; (not actually a HTML tag…)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&lt;html&gt; …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&lt;head&gt; … &lt;/head&gt;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&lt;body&gt; … &lt;/body&gt; (actually visible in browser)</a:t>
            </a:r>
          </a:p>
        </p:txBody>
      </p:sp>
    </p:spTree>
    <p:extLst>
      <p:ext uri="{BB962C8B-B14F-4D97-AF65-F5344CB8AC3E}">
        <p14:creationId xmlns:p14="http://schemas.microsoft.com/office/powerpoint/2010/main" val="22759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C8BE-B0E9-49EB-A7AC-365676D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4" y="1"/>
            <a:ext cx="11111345" cy="731520"/>
          </a:xfrm>
        </p:spPr>
        <p:txBody>
          <a:bodyPr/>
          <a:lstStyle/>
          <a:p>
            <a:r>
              <a:rPr lang="en-IN" dirty="0"/>
              <a:t>Today’s additional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01D0-3237-4E5B-82F2-98758C7E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731521"/>
            <a:ext cx="8171411" cy="49276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Headings : &lt;h1&gt; to &lt;h6&gt;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Line Break : &lt;</a:t>
            </a:r>
            <a:r>
              <a:rPr lang="en-IN" sz="2400" dirty="0" err="1"/>
              <a:t>br</a:t>
            </a:r>
            <a:r>
              <a:rPr lang="en-IN" sz="2400" dirty="0"/>
              <a:t>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Paragraph : &lt;p&gt; … 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Text Styling: </a:t>
            </a:r>
            <a:r>
              <a:rPr lang="en-IN" sz="2000" dirty="0"/>
              <a:t>bold, italic, underline, subscript, superscript, strikethrough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Audio and Video</a:t>
            </a:r>
            <a:r>
              <a:rPr lang="en-IN" sz="2000" dirty="0"/>
              <a:t>  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8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CA9B6D-CC6C-416F-9F5E-B6A0D2F6B2AF}" vid="{1431847B-92F2-4848-95FA-FBFEB0B75E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 SLIDES</Template>
  <TotalTime>148</TotalTime>
  <Words>241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HTML5 FOR BEGINNERS</vt:lpstr>
      <vt:lpstr>WHAT IS HTML?</vt:lpstr>
      <vt:lpstr>TOOLS needed</vt:lpstr>
      <vt:lpstr>Points to know</vt:lpstr>
      <vt:lpstr>SYNTAX</vt:lpstr>
      <vt:lpstr>Basic tags</vt:lpstr>
      <vt:lpstr>Today’s additional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FOR BEGINNERS</dc:title>
  <dc:creator>Andrew Joel</dc:creator>
  <cp:lastModifiedBy>Andrew</cp:lastModifiedBy>
  <cp:revision>20</cp:revision>
  <dcterms:created xsi:type="dcterms:W3CDTF">2019-12-23T10:04:40Z</dcterms:created>
  <dcterms:modified xsi:type="dcterms:W3CDTF">2019-12-26T19:50:58Z</dcterms:modified>
</cp:coreProperties>
</file>