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4" r:id="rId2"/>
    <p:sldMasterId id="2147483742" r:id="rId3"/>
  </p:sld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503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99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3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07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949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36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1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01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12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40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6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07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29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37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5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1640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177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992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9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87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2655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3353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45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267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7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34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63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64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91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264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923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3376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720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137590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9424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9695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1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1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87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9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2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4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8DB4A-8810-4A10-AD5C-D5E2C667F5B3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5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3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4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19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9078-2CB0-4D82-B5DD-A5B05075E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TOP CAREER CHOICES IN 2021 (CS)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80A2-48C6-41A0-BE23-B79EF7ED0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ANDREW JOEL A M</a:t>
            </a:r>
          </a:p>
          <a:p>
            <a:r>
              <a:rPr lang="en-US" sz="2000" dirty="0"/>
              <a:t>CSE 3</a:t>
            </a:r>
            <a:r>
              <a:rPr lang="en-US" sz="2000" baseline="30000" dirty="0"/>
              <a:t>RD</a:t>
            </a:r>
            <a:r>
              <a:rPr lang="en-US" sz="2000" dirty="0"/>
              <a:t> YEAR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9D592-8FD6-4EA6-8C18-280A21073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0" r="16934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7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889D-D92A-4146-B77E-C752B63A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10668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FULL STACK Engineer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D62F-3CAB-4AB3-8B20-7087A57E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530883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All-in-all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Azhaguraja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Jack-of-all trades, Swiss Army Knife, AB de Villiers of CS, etc.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Full stack = Front-end + Back-end.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Initially hard but later it will be easy.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Know to design UI/UX and develop back-end systems.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work for many years in this field.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43A-0E85-4316-813E-1E3B83B4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93117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you can get a job easily?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388E-ABE7-4D63-A6DC-A70460FC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40386"/>
            <a:ext cx="10353762" cy="53114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90% of learning is FREE! (YouTube, websites etc.).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 to learn when you have strong foundation in CSE / IT.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 need to learn everything!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Almost all conservative jobs will be related to CS from this decade.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Getting into the company &gt; Pursuing higher studies.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8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414F0-A035-4A74-A181-8F205AA2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7" y="9144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8382-D527-4B14-AA1C-D1D8C856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470065" cy="5011024"/>
          </a:xfrm>
        </p:spPr>
        <p:txBody>
          <a:bodyPr/>
          <a:lstStyle/>
          <a:p>
            <a:r>
              <a:rPr lang="en-US" dirty="0"/>
              <a:t>GOOD LUCK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THANK YOU FOR LISTENING!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7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7D9D-E5B7-47DF-BFFF-BFEA38B0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62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CONTENTs:</a:t>
            </a:r>
            <a:endParaRPr lang="en-I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602A-2B9A-4BC8-BC63-EA3DBA29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5852"/>
            <a:ext cx="9905998" cy="4848837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5 major careers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Why YOU can get that job?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Any last words?</a:t>
            </a:r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54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29F1-7225-4CA6-B51E-B724A338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9525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CS is BEST IN 2020+ ?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E43B-910A-4C3F-AA42-9A637EE4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3482"/>
            <a:ext cx="9905998" cy="4619537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Digital India revolution. (2015)</a:t>
            </a:r>
          </a:p>
          <a:p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600" dirty="0">
                <a:latin typeface="Segoe UI" panose="020B0502040204020203" pitchFamily="34" charset="0"/>
                <a:cs typeface="Segoe UI" panose="020B0502040204020203" pitchFamily="34" charset="0"/>
              </a:rPr>
              <a:t>Dynamic nature of computer science.</a:t>
            </a:r>
          </a:p>
          <a:p>
            <a:endParaRPr lang="en-IN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sector has increased its contribution to India’s GDP from 1.2% in 1998 to 7.7% in 2017. ( == Good money </a:t>
            </a:r>
            <a:r>
              <a:rPr lang="en-US" sz="2600" dirty="0">
                <a:effectLst/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:) )</a:t>
            </a:r>
          </a:p>
          <a:p>
            <a:endParaRPr lang="en-US" sz="2600" dirty="0">
              <a:effectLst/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r>
              <a:rPr lang="en-US" sz="2600" dirty="0">
                <a:effectLst/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Increasing demand of skilled software engineers.</a:t>
            </a:r>
            <a:endParaRPr lang="en-IN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8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66E89-F65E-4E7E-8EB5-1E7A58C4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9" y="335319"/>
            <a:ext cx="10844996" cy="5751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6FAB1-2F79-4AA7-9E0E-3A4AD025F6DD}"/>
              </a:ext>
            </a:extLst>
          </p:cNvPr>
          <p:cNvSpPr txBox="1"/>
          <p:nvPr/>
        </p:nvSpPr>
        <p:spPr>
          <a:xfrm>
            <a:off x="9370502" y="615334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payscale.com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8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7553-39C1-420C-9D3B-66FF5DF5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3890"/>
            <a:ext cx="10353761" cy="132632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 MAJOR SOFTWARE CAREERS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(India scope)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B9EB-5D64-41A5-9E88-44AAABED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1447"/>
            <a:ext cx="10353762" cy="369513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Web Developer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Back-end Developer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Cyber Security Specialist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Full-Stack Engineer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51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861E-1BF5-493D-9C76-7FED279D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85227"/>
            <a:ext cx="10353761" cy="59561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 DEVEOPER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355A-AC23-4B45-A642-3619EA01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8625"/>
            <a:ext cx="10353762" cy="574645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Requires knowledge in front-end(HTML, CSS, JS) and back-end( Databases, Server-side scripting,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Less saturated field. ( == more work opportunities).</a:t>
            </a:r>
          </a:p>
          <a:p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Requires 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broad scope of knowledge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current web technologies.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freelance and/or work in corporates. (Evergreen work field).</a:t>
            </a:r>
          </a:p>
        </p:txBody>
      </p:sp>
    </p:spTree>
    <p:extLst>
      <p:ext uri="{BB962C8B-B14F-4D97-AF65-F5344CB8AC3E}">
        <p14:creationId xmlns:p14="http://schemas.microsoft.com/office/powerpoint/2010/main" val="318483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4AB-3155-4F4A-A2F0-769FCA3C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Back-end developer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0EFB-B327-4165-98A4-5FD328EE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06163"/>
            <a:ext cx="10353762" cy="50345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word: 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DATA.</a:t>
            </a:r>
          </a:p>
          <a:p>
            <a:endParaRPr lang="en-US" sz="28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Database skills (Oracle, MongoDB) and Programming Language skills (Java, C#, .NET, Python).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work in various companies (even non-IT companies).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Lucrative (with payoff for skills).</a:t>
            </a:r>
          </a:p>
        </p:txBody>
      </p:sp>
    </p:spTree>
    <p:extLst>
      <p:ext uri="{BB962C8B-B14F-4D97-AF65-F5344CB8AC3E}">
        <p14:creationId xmlns:p14="http://schemas.microsoft.com/office/powerpoint/2010/main" val="259629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BE49-64C8-4F62-8CAE-4727974C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Cyber-security specialist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C5C7-A77B-4A69-B1FE-1F9A3512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31330"/>
            <a:ext cx="10353762" cy="55211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That one guy in server room who runs the company.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Save the company’s infra and safeguard “DATA” at all costs!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(Reasoning, Aptitude, Networking) &gt; Coding skills.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Work for any institution (Govt. , Pvt. 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Most needed job in India. (Data security crisis).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B3B4-F01B-445D-8A09-ACFC9312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96473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scientist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1CD-F1E3-44D1-A462-E1802DDB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64735"/>
            <a:ext cx="10353762" cy="565418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“The hottest job in 21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century” – Harvard Business Review(2012).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Why ? Because data is the new “oil”.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Incredible and ludicrous salary packages (I’m serious).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Basics: Python, Math(Statistics, Linear Algebra, Regression), Data Visualization.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AI, ML, DL are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pullingo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DS.  ;)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3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116</TotalTime>
  <Words>427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Century Gothic</vt:lpstr>
      <vt:lpstr>Rockwell</vt:lpstr>
      <vt:lpstr>Segoe UI</vt:lpstr>
      <vt:lpstr>Wingdings</vt:lpstr>
      <vt:lpstr>Mesh</vt:lpstr>
      <vt:lpstr>Damask</vt:lpstr>
      <vt:lpstr>1_Damask</vt:lpstr>
      <vt:lpstr>TOP CAREER CHOICES IN 2021 (CS)</vt:lpstr>
      <vt:lpstr>CONTENTs:</vt:lpstr>
      <vt:lpstr>WHY CS is BEST IN 2020+ ?</vt:lpstr>
      <vt:lpstr>PowerPoint Presentation</vt:lpstr>
      <vt:lpstr>5 MAJOR SOFTWARE CAREERS (India scope) </vt:lpstr>
      <vt:lpstr>WEB DEVEOPER</vt:lpstr>
      <vt:lpstr>Back-end developer</vt:lpstr>
      <vt:lpstr>Cyber-security specialist</vt:lpstr>
      <vt:lpstr>Data scientist</vt:lpstr>
      <vt:lpstr>FULL STACK Engineer</vt:lpstr>
      <vt:lpstr>Why you can get a job easily?</vt:lpstr>
      <vt:lpstr>PowerPoint Presentation</vt:lpstr>
      <vt:lpstr>GOOD LUCK  AND 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CAREER CHOICES IN 2021 (CS)</dc:title>
  <dc:creator>Andrew Joel</dc:creator>
  <cp:lastModifiedBy>Andrew</cp:lastModifiedBy>
  <cp:revision>13</cp:revision>
  <dcterms:created xsi:type="dcterms:W3CDTF">2020-01-03T15:52:17Z</dcterms:created>
  <dcterms:modified xsi:type="dcterms:W3CDTF">2020-01-04T03:12:11Z</dcterms:modified>
</cp:coreProperties>
</file>