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55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90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8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92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7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1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6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6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784-A284-4451-AF33-944B2EC4222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F27727-F2FF-486B-BE89-F82560948B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70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Условный оператор в </a:t>
            </a:r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964509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условного оператора. Вложенный условный оператор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 smtClean="0"/>
              <a:t>такое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4180993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Условный оператор позволяет задать программе определённое поведение в зависимости от каких-либо условий</a:t>
            </a:r>
            <a:endParaRPr lang="ru-RU" dirty="0"/>
          </a:p>
          <a:p>
            <a:r>
              <a:rPr lang="ru-RU" dirty="0" smtClean="0"/>
              <a:t>Условный оператор представляет из себя два блока действий – первый блок описывает набор операций в случае выполнения заданного условия, второй блок – в случае, если оно не выполняется</a:t>
            </a:r>
            <a:endParaRPr lang="ru-RU" dirty="0" smtClean="0"/>
          </a:p>
          <a:p>
            <a:r>
              <a:rPr lang="ru-RU" dirty="0" smtClean="0"/>
              <a:t>Второй блок в условном операторе может отсутствовать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20" y="2315365"/>
            <a:ext cx="4561905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87927"/>
            <a:ext cx="8596668" cy="1320800"/>
          </a:xfrm>
        </p:spPr>
        <p:txBody>
          <a:bodyPr/>
          <a:lstStyle/>
          <a:p>
            <a:r>
              <a:rPr lang="ru-RU" dirty="0" smtClean="0"/>
              <a:t>Как используется условный оператор?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8626"/>
            <a:ext cx="8882302" cy="1644792"/>
          </a:xfrm>
        </p:spPr>
        <p:txBody>
          <a:bodyPr/>
          <a:lstStyle/>
          <a:p>
            <a:r>
              <a:rPr lang="ru-RU" dirty="0" smtClean="0"/>
              <a:t>При помощи условного оператора можно проверять выполнение различных условий. Пример из практики – проверка паролей из формы на одинаковость, когда пользователь подтверждает пароль при регистрации. В примере на рисунке показано сравнение двух чисел и вывод соответствующего текста.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2" y="3011056"/>
            <a:ext cx="4561905" cy="35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Вложенный условный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4319539" cy="2947119"/>
          </a:xfrm>
        </p:spPr>
        <p:txBody>
          <a:bodyPr/>
          <a:lstStyle/>
          <a:p>
            <a:r>
              <a:rPr lang="ru-RU" dirty="0" smtClean="0"/>
              <a:t>Условный оператор может иметь вложенный характер. То есть, в каждой из веток может находиться неограниченное число условных операторов. </a:t>
            </a:r>
          </a:p>
          <a:p>
            <a:r>
              <a:rPr lang="ru-RU" dirty="0" smtClean="0"/>
              <a:t>На рисунке показан пример когда программа отслеживает какое из чисел больше другого и выводит соответствующее сообщение.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07" y="1396054"/>
            <a:ext cx="51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по условному оператору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Используя форму из первого задания сделать: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PHP </a:t>
            </a:r>
            <a:r>
              <a:rPr lang="ru-RU" dirty="0" smtClean="0"/>
              <a:t>скрипте проверку на одинаковость паролей (повторение ввода пароля надо создать в отдельном поле и дать ему отдельное имя в атрибуте </a:t>
            </a:r>
            <a:r>
              <a:rPr lang="en-US" dirty="0" smtClean="0"/>
              <a:t>name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 том же скрипте вывести сообщение, если пользователю меньше 18 лет</a:t>
            </a:r>
          </a:p>
          <a:p>
            <a:r>
              <a:rPr lang="ru-RU" dirty="0" smtClean="0"/>
              <a:t>Вывести на экран сообщение, если введён не красный, не зелёный, не чёрный цвета (использовать код цвета)</a:t>
            </a:r>
          </a:p>
          <a:p>
            <a:r>
              <a:rPr lang="ru-RU" dirty="0" smtClean="0"/>
              <a:t>Добавить к форме поле для выбора или ввода города, и вывести сообщение о том, что пользователь живёт не в столице России, если это так.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165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1728</TotalTime>
  <Words>248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Условный оператор в PHP</vt:lpstr>
      <vt:lpstr>Что такое условный оператор</vt:lpstr>
      <vt:lpstr>Как используется условный оператор?</vt:lpstr>
      <vt:lpstr>Вложенный условный оператор</vt:lpstr>
      <vt:lpstr>Задание по условному оператору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PHP</dc:title>
  <dc:creator>User</dc:creator>
  <cp:lastModifiedBy>User</cp:lastModifiedBy>
  <cp:revision>16</cp:revision>
  <dcterms:created xsi:type="dcterms:W3CDTF">2021-11-21T12:57:04Z</dcterms:created>
  <dcterms:modified xsi:type="dcterms:W3CDTF">2021-11-22T17:46:38Z</dcterms:modified>
</cp:coreProperties>
</file>