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4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55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9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8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92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74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54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7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1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6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6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F784-A284-4451-AF33-944B2EC42229}" type="datetimeFigureOut">
              <a:rPr lang="ru-RU" smtClean="0"/>
              <a:t>27.11.2021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701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Циклы в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964509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цикла. Цикл «Пока» и цикл с параметром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циклы?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993" cy="38807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Цикл позволяет организовать программную конструкцию, которая будет выполнять действие или набор действий столько раз, сколько это необходимо.</a:t>
            </a:r>
            <a:endParaRPr lang="ru-RU" dirty="0"/>
          </a:p>
          <a:p>
            <a:r>
              <a:rPr lang="ru-RU" dirty="0" smtClean="0"/>
              <a:t>Количество действий в цикле определяется либо целым числом</a:t>
            </a:r>
            <a:r>
              <a:rPr lang="en-US" dirty="0" smtClean="0"/>
              <a:t> </a:t>
            </a:r>
            <a:r>
              <a:rPr lang="ru-RU" dirty="0" smtClean="0"/>
              <a:t>(цикл с параметром</a:t>
            </a:r>
            <a:r>
              <a:rPr lang="en-US" dirty="0" smtClean="0"/>
              <a:t>)</a:t>
            </a:r>
            <a:r>
              <a:rPr lang="ru-RU" dirty="0" smtClean="0"/>
              <a:t>, либо условием (цикл </a:t>
            </a:r>
            <a:r>
              <a:rPr lang="en-US" dirty="0" smtClean="0"/>
              <a:t>while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Цикл может быть вложенным неограниченное число раз. Можно комбинировать разные типы циклов.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27" y="2493654"/>
            <a:ext cx="4704762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87927"/>
            <a:ext cx="8596668" cy="1320800"/>
          </a:xfrm>
        </p:spPr>
        <p:txBody>
          <a:bodyPr/>
          <a:lstStyle/>
          <a:p>
            <a:r>
              <a:rPr lang="ru-RU" dirty="0" smtClean="0"/>
              <a:t>Структура цикла с параметром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8625"/>
            <a:ext cx="5326302" cy="4923701"/>
          </a:xfrm>
        </p:spPr>
        <p:txBody>
          <a:bodyPr>
            <a:normAutofit/>
          </a:bodyPr>
          <a:lstStyle/>
          <a:p>
            <a:r>
              <a:rPr lang="en-US" sz="1500" dirty="0" smtClean="0"/>
              <a:t>For – </a:t>
            </a:r>
            <a:r>
              <a:rPr lang="ru-RU" sz="1500" dirty="0" smtClean="0"/>
              <a:t>ключевое слово для организации цикла с параметром</a:t>
            </a:r>
          </a:p>
          <a:p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 = 0 – </a:t>
            </a:r>
            <a:r>
              <a:rPr lang="ru-RU" sz="1500" dirty="0" smtClean="0"/>
              <a:t>стартовый параметр, который определяет с какого номера шага начинается цикл</a:t>
            </a:r>
          </a:p>
          <a:p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 &lt; 10 – </a:t>
            </a:r>
            <a:r>
              <a:rPr lang="ru-RU" sz="1500" dirty="0" smtClean="0"/>
              <a:t>условие, при котором цикл заканчивается. В данном случае последний шаг цикла будет при значении переменной </a:t>
            </a:r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ru-RU" sz="1500" dirty="0" smtClean="0"/>
              <a:t> равной 9</a:t>
            </a:r>
          </a:p>
          <a:p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++ - </a:t>
            </a:r>
            <a:r>
              <a:rPr lang="ru-RU" sz="1500" dirty="0" smtClean="0"/>
              <a:t>параметр, задающий порядок изменения переменной </a:t>
            </a:r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. </a:t>
            </a:r>
            <a:r>
              <a:rPr lang="ru-RU" sz="1500" dirty="0" smtClean="0"/>
              <a:t>Чаще всего необходимо увеличение на единицу, как и в данном случае</a:t>
            </a:r>
          </a:p>
          <a:p>
            <a:r>
              <a:rPr lang="ru-RU" sz="1500" dirty="0" smtClean="0"/>
              <a:t>Фигурные скобки указывают на границы цикла. Всё, что находится внутри фигурных скобок будет выполняться столько раз сколько это необходимо.</a:t>
            </a:r>
          </a:p>
          <a:p>
            <a:r>
              <a:rPr lang="ru-RU" sz="1500" dirty="0" smtClean="0"/>
              <a:t>Данный цикл показывает вывод</a:t>
            </a:r>
            <a:r>
              <a:rPr lang="en-US" sz="1500" dirty="0" smtClean="0"/>
              <a:t> </a:t>
            </a:r>
            <a:r>
              <a:rPr lang="ru-RU" sz="1500" dirty="0" smtClean="0"/>
              <a:t>экран числа </a:t>
            </a:r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 10 </a:t>
            </a:r>
            <a:r>
              <a:rPr lang="ru-RU" sz="1500" dirty="0" smtClean="0"/>
              <a:t>раз подряд</a:t>
            </a:r>
            <a:endParaRPr lang="ru-RU" sz="1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78" y="2101427"/>
            <a:ext cx="3628571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4319539" cy="2947119"/>
          </a:xfrm>
        </p:spPr>
        <p:txBody>
          <a:bodyPr>
            <a:normAutofit/>
          </a:bodyPr>
          <a:lstStyle/>
          <a:p>
            <a:r>
              <a:rPr lang="ru-RU" dirty="0" smtClean="0"/>
              <a:t>В скобках цикла </a:t>
            </a:r>
            <a:r>
              <a:rPr lang="en-US" dirty="0" smtClean="0"/>
              <a:t>WHILE </a:t>
            </a:r>
            <a:r>
              <a:rPr lang="ru-RU" dirty="0" smtClean="0"/>
              <a:t>указано условие. Пока значение переменной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не станет равным 100, выводим это число, изменяя его значение от 1 до 100 в случайном порядке.</a:t>
            </a:r>
          </a:p>
          <a:p>
            <a:r>
              <a:rPr lang="ru-RU" dirty="0" smtClean="0"/>
              <a:t>В случае выполнения такого кода выход из цикла может произойти в любой момент.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10" y="2401865"/>
            <a:ext cx="2961905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по циклам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цикл с параметром. В течение всего цикла прибавлять номер шага к случайному числу в диапазоне от 1 до миллиона. Результат сложения выводить на экран через разделители</a:t>
            </a:r>
          </a:p>
          <a:p>
            <a:r>
              <a:rPr lang="ru-RU" dirty="0" smtClean="0"/>
              <a:t>Создать цикл </a:t>
            </a:r>
            <a:r>
              <a:rPr lang="en-US" dirty="0" smtClean="0"/>
              <a:t>while. </a:t>
            </a:r>
            <a:r>
              <a:rPr lang="ru-RU" dirty="0" smtClean="0"/>
              <a:t>Объявить  переменную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ru-RU" dirty="0" smtClean="0"/>
              <a:t> равной 0. Остановить цикл, когда значение переменной 0 станет случайным в диапазоне от 2 миллионов до 3 миллионов (перед циклом объявить это число при помощи функции </a:t>
            </a:r>
            <a:r>
              <a:rPr lang="en-US" dirty="0" smtClean="0"/>
              <a:t>rand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Создать цикл </a:t>
            </a:r>
            <a:r>
              <a:rPr lang="en-US" dirty="0" smtClean="0"/>
              <a:t>While</a:t>
            </a:r>
            <a:r>
              <a:rPr lang="ru-RU" dirty="0" smtClean="0"/>
              <a:t>, вложенный в цикл с параметром. В цикле с параметром задайте число на Ваше усмотрение. Остановите цикл </a:t>
            </a:r>
            <a:r>
              <a:rPr lang="en-US" dirty="0" smtClean="0"/>
              <a:t>While </a:t>
            </a:r>
            <a:r>
              <a:rPr lang="ru-RU" dirty="0" smtClean="0"/>
              <a:t>в момент, когда значение переменной станет случайным в диапазоне от 1 до 1500. Это значение необходимо задавать внутри цикла </a:t>
            </a:r>
            <a:r>
              <a:rPr lang="en-US" dirty="0" smtClean="0"/>
              <a:t>for</a:t>
            </a:r>
            <a:r>
              <a:rPr lang="ru-RU" dirty="0" smtClean="0"/>
              <a:t>, но перед циклом </a:t>
            </a:r>
            <a:r>
              <a:rPr lang="en-US" dirty="0" smtClean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165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1800</TotalTime>
  <Words>354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Циклы в PHP</vt:lpstr>
      <vt:lpstr>Что такое циклы?</vt:lpstr>
      <vt:lpstr>Структура цикла с параметром</vt:lpstr>
      <vt:lpstr>Цикл WHILE</vt:lpstr>
      <vt:lpstr>Задание по циклам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PHP</dc:title>
  <dc:creator>User</dc:creator>
  <cp:lastModifiedBy>User</cp:lastModifiedBy>
  <cp:revision>25</cp:revision>
  <dcterms:created xsi:type="dcterms:W3CDTF">2021-11-21T12:57:04Z</dcterms:created>
  <dcterms:modified xsi:type="dcterms:W3CDTF">2021-11-27T09:43:16Z</dcterms:modified>
</cp:coreProperties>
</file>