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4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97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2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5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2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84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7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6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4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114B1-7D63-4440-9061-BCD87E3F868C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7276-E867-4B3C-BA1B-508C1F26D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97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работы с базами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Понятие базы данных, создание таблицы, Основные методы управления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 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83641"/>
            <a:ext cx="8946541" cy="4664405"/>
          </a:xfrm>
        </p:spPr>
        <p:txBody>
          <a:bodyPr/>
          <a:lstStyle/>
          <a:p>
            <a:r>
              <a:rPr lang="ru-RU" dirty="0" smtClean="0"/>
              <a:t>База данных – совокупность данных, которые хранятся в соответствии с определённой структурой. Как правило, в </a:t>
            </a:r>
            <a:r>
              <a:rPr lang="en-US" dirty="0" smtClean="0"/>
              <a:t>WEB</a:t>
            </a:r>
            <a:r>
              <a:rPr lang="ru-RU" dirty="0" smtClean="0"/>
              <a:t>-программировании применяется реляционная модель БД.</a:t>
            </a:r>
          </a:p>
          <a:p>
            <a:r>
              <a:rPr lang="ru-RU" dirty="0" smtClean="0"/>
              <a:t>Таблица базы данных - </a:t>
            </a:r>
            <a:r>
              <a:rPr lang="ru-RU" dirty="0"/>
              <a:t>это совокупность связанных данных, хранящихся в структурированном виде в базе данных</a:t>
            </a:r>
            <a:r>
              <a:rPr lang="ru-RU" dirty="0" smtClean="0"/>
              <a:t>. Состав таблицы – строка и столбец.</a:t>
            </a:r>
          </a:p>
          <a:p>
            <a:r>
              <a:rPr lang="ru-RU" dirty="0" smtClean="0"/>
              <a:t>Система управления базами данных -  совокупность программных и технических средств, используемая для управления базами данных (создание, удаление, перемещение БД, а также любые виды управления таблицами)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таблицах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базы данных представляет из себя набор строк и столбцов. Количество строк в таблице является общим количеством записей в таблице. Поля таблицы должны носить английские наименования</a:t>
            </a:r>
          </a:p>
          <a:p>
            <a:r>
              <a:rPr lang="ru-RU" dirty="0" smtClean="0"/>
              <a:t>Первичный ключ таблицы – уникальный идентификатор записи. Данное поле используется для организации связей между таблицами в БД, если их много, а также для придания каждой конкретной записи уникальности.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2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работы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подключение к базе данных</a:t>
            </a:r>
          </a:p>
          <a:p>
            <a:r>
              <a:rPr lang="ru-RU" dirty="0" smtClean="0"/>
              <a:t>Создать саму базу данных</a:t>
            </a:r>
          </a:p>
          <a:p>
            <a:r>
              <a:rPr lang="ru-RU" dirty="0" smtClean="0"/>
              <a:t>Создать таблицу (или несколько в базе данных)</a:t>
            </a:r>
          </a:p>
          <a:p>
            <a:r>
              <a:rPr lang="ru-RU" dirty="0" smtClean="0"/>
              <a:t>Присвоить таблице имена заголовков и их типы данных</a:t>
            </a:r>
          </a:p>
          <a:p>
            <a:r>
              <a:rPr lang="ru-RU" dirty="0" smtClean="0"/>
              <a:t>Заполнить таблицу записями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7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базой данных на </a:t>
            </a:r>
            <a:r>
              <a:rPr lang="en-US" dirty="0" smtClean="0"/>
              <a:t>XAAMP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998550" cy="4195481"/>
          </a:xfrm>
        </p:spPr>
        <p:txBody>
          <a:bodyPr/>
          <a:lstStyle/>
          <a:p>
            <a:r>
              <a:rPr lang="ru-RU" dirty="0" smtClean="0"/>
              <a:t>В состав программы </a:t>
            </a:r>
            <a:r>
              <a:rPr lang="en-US" dirty="0" smtClean="0"/>
              <a:t>XAAMP </a:t>
            </a:r>
            <a:r>
              <a:rPr lang="ru-RU" dirty="0" smtClean="0"/>
              <a:t>набор программного обеспечения, в том числе программа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ru-RU" dirty="0" smtClean="0"/>
              <a:t>Данная программа предоставляет интерфейс для работы с подключением к базе данных.</a:t>
            </a:r>
          </a:p>
          <a:p>
            <a:r>
              <a:rPr lang="ru-RU" dirty="0" smtClean="0"/>
              <a:t>Запустить программу можно по кнопке </a:t>
            </a:r>
            <a:r>
              <a:rPr lang="en-US" dirty="0" smtClean="0"/>
              <a:t>Admin </a:t>
            </a:r>
            <a:r>
              <a:rPr lang="ru-RU" dirty="0" smtClean="0"/>
              <a:t>напротив модуля </a:t>
            </a:r>
            <a:r>
              <a:rPr lang="en-US" dirty="0" smtClean="0"/>
              <a:t>MySQL </a:t>
            </a:r>
            <a:r>
              <a:rPr lang="ru-RU" dirty="0" smtClean="0"/>
              <a:t>в контрольной панели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10" y="2196914"/>
            <a:ext cx="5375639" cy="35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5341450" cy="4195481"/>
          </a:xfrm>
        </p:spPr>
        <p:txBody>
          <a:bodyPr/>
          <a:lstStyle/>
          <a:p>
            <a:r>
              <a:rPr lang="ru-RU" dirty="0" smtClean="0"/>
              <a:t>На левой панели (см. скриншот) представлен список имеющихся БД, а также ссылка для создания новой БД. При нажатии на ссылку выводится панель справа</a:t>
            </a:r>
          </a:p>
          <a:p>
            <a:r>
              <a:rPr lang="ru-RU" dirty="0" smtClean="0"/>
              <a:t>На панели справа необходимо указать имя БД, а также кодировку</a:t>
            </a:r>
          </a:p>
          <a:p>
            <a:r>
              <a:rPr lang="ru-RU" b="1" dirty="0" smtClean="0"/>
              <a:t>Внимание! Для корректной поддержки русских символов рекомендуется кодировка </a:t>
            </a:r>
            <a:r>
              <a:rPr lang="en-US" b="1" dirty="0" smtClean="0"/>
              <a:t>UTF-8_general_ci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77" y="2250353"/>
            <a:ext cx="5120404" cy="36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таблицы в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602896" cy="4195481"/>
          </a:xfrm>
        </p:spPr>
        <p:txBody>
          <a:bodyPr/>
          <a:lstStyle/>
          <a:p>
            <a:r>
              <a:rPr lang="ru-RU" dirty="0" smtClean="0"/>
              <a:t>Ссылка для создания таблицы появляется при выборе базы данных. Необходимо ввести имя таблицы и указать количество полей. Выведется форма для обработки полей</a:t>
            </a:r>
          </a:p>
          <a:p>
            <a:r>
              <a:rPr lang="ru-RU" dirty="0" smtClean="0"/>
              <a:t>Имена таблиц внутри БД не должны повторяться</a:t>
            </a:r>
          </a:p>
          <a:p>
            <a:r>
              <a:rPr lang="ru-RU" dirty="0" smtClean="0"/>
              <a:t>Крайне желательно, чтобы таблица имела первичный ключ.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69" y="2706101"/>
            <a:ext cx="5865022" cy="23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335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Основы работы с базами данных</vt:lpstr>
      <vt:lpstr>Основные понятия баз данных</vt:lpstr>
      <vt:lpstr>Подробнее о таблицах</vt:lpstr>
      <vt:lpstr>Порядок работы с БД</vt:lpstr>
      <vt:lpstr>Работа с базой данных на XAAMP</vt:lpstr>
      <vt:lpstr>Создание БД</vt:lpstr>
      <vt:lpstr>Создание таблицы в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базами данных</dc:title>
  <dc:creator>Andre</dc:creator>
  <cp:lastModifiedBy>Andre</cp:lastModifiedBy>
  <cp:revision>6</cp:revision>
  <dcterms:created xsi:type="dcterms:W3CDTF">2022-01-19T13:13:04Z</dcterms:created>
  <dcterms:modified xsi:type="dcterms:W3CDTF">2022-01-19T14:12:38Z</dcterms:modified>
</cp:coreProperties>
</file>