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70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64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253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855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021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216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890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15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07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2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90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38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48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04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38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80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45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D679CF-024D-49E6-B16F-A854934E4A04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80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ВВЕДЕНИЕ В РАБОТУ, Операторы и типы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0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730746"/>
          </a:xfrm>
        </p:spPr>
        <p:txBody>
          <a:bodyPr/>
          <a:lstStyle/>
          <a:p>
            <a:r>
              <a:rPr lang="ru-RU" dirty="0" smtClean="0"/>
              <a:t>ПОНЯТИЕ ЦИКЛА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sz="half" idx="2"/>
          </p:nvPr>
        </p:nvSpPr>
        <p:spPr>
          <a:xfrm>
            <a:off x="1153907" y="2800918"/>
            <a:ext cx="5084979" cy="360867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Цикл является одной из важнейших алгоритмических конструкци</a:t>
            </a:r>
            <a:r>
              <a:rPr lang="ru-RU" dirty="0" smtClean="0"/>
              <a:t>й в программировании. Цикл позволяет осуществлять многократное повторение операции или набора операций при определённом условии.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040" y="1572033"/>
            <a:ext cx="3352381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Виды циклов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1103312" y="1319531"/>
            <a:ext cx="4396338" cy="57626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dirty="0" smtClean="0"/>
              <a:t>Цикл с предусловием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654494" y="1333770"/>
            <a:ext cx="5511737" cy="576262"/>
          </a:xfrm>
        </p:spPr>
        <p:txBody>
          <a:bodyPr/>
          <a:lstStyle/>
          <a:p>
            <a:pPr algn="ctr"/>
            <a:r>
              <a:rPr lang="ru-RU" dirty="0" smtClean="0"/>
              <a:t>Цикл с постусловием</a:t>
            </a:r>
            <a:endParaRPr lang="ru-RU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862188" y="2514600"/>
            <a:ext cx="4887106" cy="3636101"/>
          </a:xfrm>
          <a:prstGeom prst="rect">
            <a:avLst/>
          </a:prstGeom>
        </p:spPr>
      </p:pic>
      <p:pic>
        <p:nvPicPr>
          <p:cNvPr id="11" name="Объект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5104" y="2514600"/>
            <a:ext cx="4764546" cy="363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3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31000"/>
            <a:ext cx="5092906" cy="1574808"/>
          </a:xfrm>
        </p:spPr>
        <p:txBody>
          <a:bodyPr/>
          <a:lstStyle/>
          <a:p>
            <a:r>
              <a:rPr lang="ru-RU" dirty="0" smtClean="0"/>
              <a:t>Цикл с параметром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2743200"/>
            <a:ext cx="5084979" cy="234764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dirty="0" smtClean="0"/>
              <a:t>	Цикл с параметром используется, когда необходимо вести счётчик с какой-либо целью. Значение счётчика, а также условие завершения работы цикла задаётся в теле проверки условия.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151" y="1718404"/>
            <a:ext cx="5061882" cy="436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3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629</TotalTime>
  <Words>45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JavaScript</vt:lpstr>
      <vt:lpstr>ПОНЯТИЕ ЦИКЛА</vt:lpstr>
      <vt:lpstr>Виды циклов</vt:lpstr>
      <vt:lpstr>Цикл с параметром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User</dc:creator>
  <cp:lastModifiedBy>User</cp:lastModifiedBy>
  <cp:revision>23</cp:revision>
  <dcterms:created xsi:type="dcterms:W3CDTF">2021-03-31T13:26:53Z</dcterms:created>
  <dcterms:modified xsi:type="dcterms:W3CDTF">2021-04-19T12:42:28Z</dcterms:modified>
</cp:coreProperties>
</file>