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5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5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2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1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1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0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679CF-024D-49E6-B16F-A854934E4A04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РАБОТУ, Операторы и типы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– </a:t>
            </a:r>
            <a:r>
              <a:rPr lang="ru-RU" dirty="0" smtClean="0"/>
              <a:t>один из самых популярных </a:t>
            </a:r>
            <a:r>
              <a:rPr lang="en-US" dirty="0" smtClean="0"/>
              <a:t>WEB</a:t>
            </a:r>
            <a:r>
              <a:rPr lang="ru-RU" dirty="0" smtClean="0"/>
              <a:t>-языков для программирования сайтов. Позволяет получать доступ к объектам сайта и управлять ими «вживую» – на стороне клиента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40" y="1572033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Начало работы с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916382"/>
            <a:ext cx="5084979" cy="2798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/>
              <a:t>Наиболее популярным способом подключения </a:t>
            </a:r>
            <a:r>
              <a:rPr lang="en-US" sz="1600" dirty="0" smtClean="0"/>
              <a:t>JavaScript </a:t>
            </a:r>
            <a:r>
              <a:rPr lang="ru-RU" sz="1600" dirty="0" smtClean="0"/>
              <a:t>к проекту является вывод его в отдельный файл. По тому же принципу</a:t>
            </a:r>
            <a:r>
              <a:rPr lang="en-US" sz="1600" dirty="0" smtClean="0"/>
              <a:t>, </a:t>
            </a:r>
            <a:r>
              <a:rPr lang="ru-RU" sz="1600" dirty="0" smtClean="0"/>
              <a:t>что и обращение к файлам стилей. Для обращение к коду на языке </a:t>
            </a:r>
            <a:r>
              <a:rPr lang="en-US" sz="1600" dirty="0" smtClean="0"/>
              <a:t>JS </a:t>
            </a:r>
            <a:r>
              <a:rPr lang="ru-RU" sz="1600" dirty="0" smtClean="0"/>
              <a:t>необходимо создать файл с расширением </a:t>
            </a:r>
            <a:r>
              <a:rPr lang="en-US" sz="1600" dirty="0" smtClean="0"/>
              <a:t>JS</a:t>
            </a:r>
            <a:r>
              <a:rPr lang="ru-RU" sz="1600" dirty="0" smtClean="0"/>
              <a:t>, в </a:t>
            </a:r>
            <a:r>
              <a:rPr lang="en-US" sz="1600" dirty="0" smtClean="0"/>
              <a:t>html </a:t>
            </a:r>
            <a:r>
              <a:rPr lang="ru-RU" sz="1600" dirty="0" smtClean="0"/>
              <a:t>файле задать обращение к нему. </a:t>
            </a:r>
            <a:r>
              <a:rPr lang="en-US" sz="1600" dirty="0" smtClean="0"/>
              <a:t>JS </a:t>
            </a:r>
            <a:r>
              <a:rPr lang="ru-RU" sz="1600" dirty="0" smtClean="0"/>
              <a:t>код будет исполнен в файле </a:t>
            </a:r>
            <a:r>
              <a:rPr lang="en-US" sz="1600" dirty="0" smtClean="0"/>
              <a:t>HTML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20" y="1824178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39792"/>
            <a:ext cx="5092906" cy="1574808"/>
          </a:xfrm>
        </p:spPr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743200"/>
            <a:ext cx="5084979" cy="23476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Число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Символ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Неопределённый тип данных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Логический тип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Пустой элемент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Объект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20" y="1824178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99115"/>
            <a:ext cx="5092906" cy="15748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Объявление переменных 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62881" y="2523392"/>
            <a:ext cx="5084979" cy="289266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Объявление переменных в </a:t>
            </a:r>
            <a:r>
              <a:rPr lang="en-US" dirty="0" smtClean="0"/>
              <a:t>JavaScript </a:t>
            </a:r>
            <a:r>
              <a:rPr lang="ru-RU" dirty="0" smtClean="0"/>
              <a:t>создаётся при помощи таких конструкций как </a:t>
            </a:r>
            <a:r>
              <a:rPr lang="en-US" dirty="0" smtClean="0"/>
              <a:t>VAR </a:t>
            </a:r>
            <a:r>
              <a:rPr lang="ru-RU" dirty="0" smtClean="0"/>
              <a:t>и </a:t>
            </a:r>
            <a:r>
              <a:rPr lang="en-US" dirty="0" smtClean="0"/>
              <a:t>LET. </a:t>
            </a:r>
            <a:r>
              <a:rPr lang="ru-RU" dirty="0" smtClean="0"/>
              <a:t>В целом, обе конструкции играют одну и ту же роль, разница заключается в том, что </a:t>
            </a:r>
            <a:r>
              <a:rPr lang="en-US" dirty="0" smtClean="0"/>
              <a:t>LET </a:t>
            </a:r>
            <a:r>
              <a:rPr lang="ru-RU" dirty="0" smtClean="0"/>
              <a:t>используется для локального объявления переменной, а </a:t>
            </a:r>
            <a:r>
              <a:rPr lang="en-US" dirty="0" smtClean="0"/>
              <a:t>VAR </a:t>
            </a:r>
            <a:r>
              <a:rPr lang="ru-RU" dirty="0" smtClean="0"/>
              <a:t>можно использовать глобально. В простых случаях лучше использовать </a:t>
            </a:r>
            <a:r>
              <a:rPr lang="en-US" dirty="0" smtClean="0"/>
              <a:t>LET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60" y="1520086"/>
            <a:ext cx="5447619" cy="33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Диалоговые окна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71709"/>
            <a:ext cx="5084979" cy="3180683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ru-RU" dirty="0" smtClean="0"/>
              <a:t>Есть три основных типа диалоговых окон в </a:t>
            </a:r>
            <a:r>
              <a:rPr lang="en-US" dirty="0" smtClean="0"/>
              <a:t>JavaScript. </a:t>
            </a:r>
            <a:r>
              <a:rPr lang="ru-RU" dirty="0" smtClean="0"/>
              <a:t>Диалоговые окна для подтверждения действия, ввода значения и подтверждения действия с отменой.</a:t>
            </a:r>
            <a:r>
              <a:rPr lang="en-US" dirty="0" smtClean="0"/>
              <a:t> </a:t>
            </a:r>
            <a:r>
              <a:rPr lang="ru-RU" dirty="0" smtClean="0"/>
              <a:t>Пользовательские окна выводятся при помощи конструкции </a:t>
            </a:r>
            <a:r>
              <a:rPr lang="en-US" dirty="0" smtClean="0"/>
              <a:t>alert, confirm, prompt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20" y="1824178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Alert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71709"/>
            <a:ext cx="5084979" cy="3180683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ru-RU" dirty="0" smtClean="0"/>
              <a:t>Данное диалоговое окно является простейшим диалоговым окном в </a:t>
            </a:r>
            <a:r>
              <a:rPr lang="en-US" dirty="0" smtClean="0"/>
              <a:t>JavaScript</a:t>
            </a:r>
            <a:r>
              <a:rPr lang="ru-RU" dirty="0" smtClean="0"/>
              <a:t>. Не имеет возможности отмены. До нажатия кнопки </a:t>
            </a:r>
            <a:r>
              <a:rPr lang="en-US" dirty="0" smtClean="0"/>
              <a:t>OK – </a:t>
            </a:r>
            <a:r>
              <a:rPr lang="ru-RU" dirty="0" smtClean="0"/>
              <a:t>приостанавливает выполнение скрипта. 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35" y="2611582"/>
            <a:ext cx="2504762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45299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Confirm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43200"/>
            <a:ext cx="5084979" cy="3086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Окно является более надёжным вариантом </a:t>
            </a:r>
            <a:r>
              <a:rPr lang="en-US" dirty="0" smtClean="0"/>
              <a:t>alert</a:t>
            </a:r>
            <a:r>
              <a:rPr lang="ru-RU" dirty="0" smtClean="0"/>
              <a:t>, так как имеет возможность отменить начатое действие</a:t>
            </a:r>
            <a:r>
              <a:rPr lang="en-US" dirty="0" smtClean="0"/>
              <a:t>. </a:t>
            </a:r>
            <a:r>
              <a:rPr lang="ru-RU" dirty="0" smtClean="0"/>
              <a:t>Результат выполнения можно записать в переменную в виде логического значения. Если в переменной значение </a:t>
            </a:r>
            <a:r>
              <a:rPr lang="en-US" dirty="0" smtClean="0"/>
              <a:t>true – </a:t>
            </a:r>
            <a:r>
              <a:rPr lang="ru-RU" dirty="0" smtClean="0"/>
              <a:t>пользователь нажал кнопку «</a:t>
            </a:r>
            <a:r>
              <a:rPr lang="en-US" dirty="0" smtClean="0"/>
              <a:t>Ok</a:t>
            </a:r>
            <a:r>
              <a:rPr lang="ru-RU" dirty="0" smtClean="0"/>
              <a:t>», если </a:t>
            </a:r>
            <a:r>
              <a:rPr lang="en-US" dirty="0" smtClean="0"/>
              <a:t>false = </a:t>
            </a:r>
            <a:r>
              <a:rPr lang="ru-RU" dirty="0" smtClean="0"/>
              <a:t>пользователь нажал кнопку «Отмена»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08" y="1832703"/>
            <a:ext cx="51904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526554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Prompt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224452"/>
            <a:ext cx="5084979" cy="383344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Данное окно выводит форму ввода данных. Так же как и остальные окна, приостанавливает выполнение скрипта до факта ввода данных. Если на данном окне нажать отмена без ввода данных – будет активирован ввод пустого значения. Значение вводимое в форму можно записать в переменную при необходимости, например, проверить возраст пользователя, или необходимое количество заказываемого товара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51" y="2387527"/>
            <a:ext cx="4638095" cy="25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345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JavaScript</vt:lpstr>
      <vt:lpstr>ВВЕДЕНИЕ В ЯЗЫК JAVASCRIPT</vt:lpstr>
      <vt:lpstr>Начало работы с JavaScript</vt:lpstr>
      <vt:lpstr>Типы данных в JS</vt:lpstr>
      <vt:lpstr>Объявление переменных в JavaScript</vt:lpstr>
      <vt:lpstr>Диалоговые окна JavaScript</vt:lpstr>
      <vt:lpstr>Окно Alert</vt:lpstr>
      <vt:lpstr>Окно Confirm</vt:lpstr>
      <vt:lpstr>Окно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17</cp:revision>
  <dcterms:created xsi:type="dcterms:W3CDTF">2021-03-31T13:26:53Z</dcterms:created>
  <dcterms:modified xsi:type="dcterms:W3CDTF">2021-04-01T09:34:24Z</dcterms:modified>
</cp:coreProperties>
</file>