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4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253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55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02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21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89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15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0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8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48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0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3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80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5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D679CF-024D-49E6-B16F-A854934E4A04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7906-6C67-4272-BDC2-890BB6D00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0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с массивами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0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массив?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Массив – упорядоченный набор элементов. Каждый элемент из набора имеет определённый номер, через который можно получить доступ к значению этого элемента.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40" y="1572033"/>
            <a:ext cx="3352381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1036774"/>
            <a:ext cx="5092906" cy="1574808"/>
          </a:xfrm>
        </p:spPr>
        <p:txBody>
          <a:bodyPr/>
          <a:lstStyle/>
          <a:p>
            <a:r>
              <a:rPr lang="ru-RU" dirty="0" smtClean="0"/>
              <a:t>Структура массива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916382"/>
            <a:ext cx="5084979" cy="27986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600" dirty="0" smtClean="0"/>
              <a:t>Любой массив имеет: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600" dirty="0" smtClean="0"/>
              <a:t>Порядковый номер элемента (индекс)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600" dirty="0" smtClean="0"/>
              <a:t>Наименование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600" dirty="0" smtClean="0"/>
              <a:t>Адрес для обращения к элементу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600" dirty="0" smtClean="0"/>
              <a:t>Значение, получаемое при обращении по адресу</a:t>
            </a:r>
            <a:endParaRPr lang="ru-RU" sz="16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23" y="1925515"/>
            <a:ext cx="5240216" cy="39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39792"/>
            <a:ext cx="5870100" cy="1574808"/>
          </a:xfrm>
        </p:spPr>
        <p:txBody>
          <a:bodyPr/>
          <a:lstStyle/>
          <a:p>
            <a:r>
              <a:rPr lang="ru-RU" dirty="0" smtClean="0"/>
              <a:t>Объявление массива в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743200"/>
            <a:ext cx="5084979" cy="3385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	Как и любая структура данных в языке </a:t>
            </a:r>
            <a:r>
              <a:rPr lang="en-US" dirty="0" smtClean="0"/>
              <a:t>JS</a:t>
            </a:r>
            <a:r>
              <a:rPr lang="ru-RU" dirty="0" smtClean="0"/>
              <a:t>, массив хранится в переменной</a:t>
            </a:r>
            <a:r>
              <a:rPr lang="en-US" dirty="0" smtClean="0"/>
              <a:t>. </a:t>
            </a:r>
            <a:r>
              <a:rPr lang="ru-RU" dirty="0" smtClean="0"/>
              <a:t>На практике чаще всего приходится создавать пустые массивы для дальнейшей их обработки. </a:t>
            </a:r>
          </a:p>
          <a:p>
            <a:pPr>
              <a:lnSpc>
                <a:spcPct val="150000"/>
              </a:lnSpc>
            </a:pPr>
            <a:r>
              <a:rPr lang="ru-RU" dirty="0"/>
              <a:t>	</a:t>
            </a:r>
            <a:r>
              <a:rPr lang="ru-RU" dirty="0" smtClean="0"/>
              <a:t>Для создания пустого массива необходимо создать переменную и присвоить ей пустые квадратные скобки. Если необходимо, чтобы массив был с элементами, определёнными заранее, можно записать элементы через запятую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08" y="2514600"/>
            <a:ext cx="5190476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799115"/>
            <a:ext cx="5092906" cy="1574808"/>
          </a:xfrm>
        </p:spPr>
        <p:txBody>
          <a:bodyPr>
            <a:normAutofit/>
          </a:bodyPr>
          <a:lstStyle/>
          <a:p>
            <a:r>
              <a:rPr lang="ru-RU" dirty="0" smtClean="0"/>
              <a:t>Многомерные массивы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62881" y="2523392"/>
            <a:ext cx="5084979" cy="37894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	Многомерный массив – массив, каждый элемент которого представляет из себя ещё один массив. В математике используется для работы с матрицами.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 smtClean="0"/>
              <a:t>	Также, в массиве можно хранить и разнотипные данные. Например, информацию о пользователе можно представить в виде массива</a:t>
            </a:r>
            <a:r>
              <a:rPr lang="en-US" dirty="0" smtClean="0"/>
              <a:t>, </a:t>
            </a:r>
            <a:r>
              <a:rPr lang="ru-RU" dirty="0" smtClean="0"/>
              <a:t>состоящего из строк  - ФИО, номера телефона и адреса.</a:t>
            </a: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60" y="2737863"/>
            <a:ext cx="5710910" cy="21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8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1036774"/>
            <a:ext cx="5092906" cy="1574808"/>
          </a:xfrm>
        </p:spPr>
        <p:txBody>
          <a:bodyPr/>
          <a:lstStyle/>
          <a:p>
            <a:r>
              <a:rPr lang="ru-RU" dirty="0" smtClean="0"/>
              <a:t>Порядковый перебор массива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7027" y="2771709"/>
            <a:ext cx="5084979" cy="3180683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ru-RU" dirty="0" smtClean="0"/>
              <a:t>Для того, чтобы организовать обработку элементов массива, часто требуется обратиться к нескольким элементам массива. Для такого обращения необходимо организовать цикл </a:t>
            </a:r>
            <a:r>
              <a:rPr lang="en-US" dirty="0" smtClean="0"/>
              <a:t>FOR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520" y="1824178"/>
            <a:ext cx="3352381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1036774"/>
            <a:ext cx="5092906" cy="1574808"/>
          </a:xfrm>
        </p:spPr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Alert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7027" y="2771709"/>
            <a:ext cx="5084979" cy="3180683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ru-RU" dirty="0" smtClean="0"/>
              <a:t>Данное диалоговое окно является простейшим диалоговым окном в </a:t>
            </a:r>
            <a:r>
              <a:rPr lang="en-US" dirty="0" smtClean="0"/>
              <a:t>JavaScript</a:t>
            </a:r>
            <a:r>
              <a:rPr lang="ru-RU" dirty="0" smtClean="0"/>
              <a:t>. Не имеет возможности отмены. До нажатия кнопки </a:t>
            </a:r>
            <a:r>
              <a:rPr lang="en-US" dirty="0" smtClean="0"/>
              <a:t>OK – </a:t>
            </a:r>
            <a:r>
              <a:rPr lang="ru-RU" dirty="0" smtClean="0"/>
              <a:t>приостанавливает выполнение скрипта. 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35" y="2611582"/>
            <a:ext cx="2504762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1045299"/>
            <a:ext cx="5092906" cy="1574808"/>
          </a:xfrm>
        </p:spPr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Confirm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7027" y="2743200"/>
            <a:ext cx="5084979" cy="30861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dirty="0" smtClean="0"/>
              <a:t>Окно является более надёжным вариантом </a:t>
            </a:r>
            <a:r>
              <a:rPr lang="en-US" dirty="0" smtClean="0"/>
              <a:t>alert</a:t>
            </a:r>
            <a:r>
              <a:rPr lang="ru-RU" dirty="0" smtClean="0"/>
              <a:t>, так как имеет возможность отменить начатое действие</a:t>
            </a:r>
            <a:r>
              <a:rPr lang="en-US" dirty="0" smtClean="0"/>
              <a:t>. </a:t>
            </a:r>
            <a:r>
              <a:rPr lang="ru-RU" dirty="0" smtClean="0"/>
              <a:t>Результат выполнения можно записать в переменную в виде логического значения. Если в переменной значение </a:t>
            </a:r>
            <a:r>
              <a:rPr lang="en-US" dirty="0" smtClean="0"/>
              <a:t>true – </a:t>
            </a:r>
            <a:r>
              <a:rPr lang="ru-RU" dirty="0" smtClean="0"/>
              <a:t>пользователь нажал кнопку «</a:t>
            </a:r>
            <a:r>
              <a:rPr lang="en-US" dirty="0" smtClean="0"/>
              <a:t>Ok</a:t>
            </a:r>
            <a:r>
              <a:rPr lang="ru-RU" dirty="0" smtClean="0"/>
              <a:t>», если </a:t>
            </a:r>
            <a:r>
              <a:rPr lang="en-US" dirty="0" smtClean="0"/>
              <a:t>false = </a:t>
            </a:r>
            <a:r>
              <a:rPr lang="ru-RU" dirty="0" smtClean="0"/>
              <a:t>пользователь нажал кнопку «Отмена»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08" y="1832703"/>
            <a:ext cx="5190476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526554"/>
            <a:ext cx="5092906" cy="1574808"/>
          </a:xfrm>
        </p:spPr>
        <p:txBody>
          <a:bodyPr/>
          <a:lstStyle/>
          <a:p>
            <a:r>
              <a:rPr lang="ru-RU" dirty="0" smtClean="0"/>
              <a:t>Окно </a:t>
            </a:r>
            <a:r>
              <a:rPr lang="en-US" dirty="0" smtClean="0"/>
              <a:t>Prompt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7027" y="2224452"/>
            <a:ext cx="5084979" cy="3833447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Данное окно выводит форму ввода данных. Так же как и остальные окна, приостанавливает выполнение скрипта до факта ввода данных. Если на данном окне нажать отмена без ввода данных – будет активирован ввод пустого значения. Значение вводимое в форму можно записать в переменную при необходимости, например, проверить возраст пользователя, или необходимое количество заказываемого товара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351" y="2387527"/>
            <a:ext cx="4638095" cy="254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344</TotalTime>
  <Words>227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JavaScript</vt:lpstr>
      <vt:lpstr>Что такое массив?</vt:lpstr>
      <vt:lpstr>Структура массива</vt:lpstr>
      <vt:lpstr>Объявление массива в JS</vt:lpstr>
      <vt:lpstr>Многомерные массивы</vt:lpstr>
      <vt:lpstr>Порядковый перебор массива</vt:lpstr>
      <vt:lpstr>Окно Alert</vt:lpstr>
      <vt:lpstr>Окно Confirm</vt:lpstr>
      <vt:lpstr>Окно Prompt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23</cp:revision>
  <dcterms:created xsi:type="dcterms:W3CDTF">2021-03-31T13:26:53Z</dcterms:created>
  <dcterms:modified xsi:type="dcterms:W3CDTF">2021-04-28T13:10:00Z</dcterms:modified>
</cp:coreProperties>
</file>