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0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0850A-D6C3-4B24-8F87-7D2740AC1240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2C96-7905-4D58-BCF8-F6A0D1D36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46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A2C96-7905-4D58-BCF8-F6A0D1D368C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74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1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26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5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2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2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7A45C0-74F6-4B3B-AA3A-B90C01AEE8A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ADE0B6-923C-48BD-9178-E2E3BE62C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2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500" dirty="0" smtClean="0"/>
              <a:t>Фоновая обработка данных на сайте. Библиотека </a:t>
            </a:r>
            <a:r>
              <a:rPr lang="en-US" sz="3500" dirty="0" smtClean="0"/>
              <a:t>JQuery</a:t>
            </a:r>
            <a:endParaRPr lang="ru-RU" sz="3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Выполнение фоновых операций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2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Отслеживание выполнения скрипта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Самым простым способом отследить выполнение скрипта в фоне – обратиться к инструментам записи действий сети в браузере. Эти инструменты доступны на вкладке «сеть» в режиме разработки в любом браузере. Пример представлен на следующем слайде</a:t>
            </a:r>
          </a:p>
          <a:p>
            <a:r>
              <a:rPr lang="ru-RU" dirty="0" smtClean="0"/>
              <a:t>На данной панели инструментов можно наблюдать всю историю фоновых вызовов скриптов, а также всю важную информацию по ним, такую как:</a:t>
            </a:r>
          </a:p>
          <a:p>
            <a:r>
              <a:rPr lang="ru-RU" dirty="0" smtClean="0"/>
              <a:t>1) Адрес скрипта</a:t>
            </a:r>
          </a:p>
          <a:p>
            <a:r>
              <a:rPr lang="ru-RU" dirty="0" smtClean="0"/>
              <a:t>2) Код ответа (200 – успех, 404 – не найдено, 500 – ошибка сервера)</a:t>
            </a:r>
          </a:p>
          <a:p>
            <a:r>
              <a:rPr lang="ru-RU" dirty="0" smtClean="0"/>
              <a:t>3) Время выполнения запроса</a:t>
            </a:r>
          </a:p>
          <a:p>
            <a:r>
              <a:rPr lang="ru-RU" dirty="0" smtClean="0"/>
              <a:t>4) Также можно посмотреть все выполняемые выводы в фоновом скрипте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6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действий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85" y="2557463"/>
            <a:ext cx="927881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выводов </a:t>
            </a:r>
            <a:r>
              <a:rPr lang="ru-RU" smtClean="0"/>
              <a:t>в скрипте</a:t>
            </a: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651" y="2557463"/>
            <a:ext cx="637669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фоновая обработка данных?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Фоновая обработка данных является таким типом обработки данных, который скрыт от глаз пользователя. Фоновая обработка данных является популярным механизмом, т.к. она позволяет выполнять действия с сервером «не отходя от кассы», т.е. не перезагружая страницу. А при выполнении длительных и сложных процессов можно использовать элементы анимации, чтобы визуализировать процесс обработки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2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фоновой обработки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обработки данных на первом этапе – их необходимо передать на сервер</a:t>
            </a:r>
          </a:p>
          <a:p>
            <a:r>
              <a:rPr lang="ru-RU" dirty="0" smtClean="0"/>
              <a:t>Второй этап осуществляет непосредственно обработку данных и генерацию ответа в формате </a:t>
            </a:r>
            <a:r>
              <a:rPr lang="en-US" dirty="0" smtClean="0"/>
              <a:t>JSON.</a:t>
            </a:r>
          </a:p>
          <a:p>
            <a:r>
              <a:rPr lang="ru-RU" dirty="0" smtClean="0"/>
              <a:t>Третий этап - приём ответа от сервера в формате </a:t>
            </a:r>
            <a:r>
              <a:rPr lang="en-US" dirty="0" smtClean="0"/>
              <a:t>JSON </a:t>
            </a:r>
            <a:r>
              <a:rPr lang="ru-RU" dirty="0" smtClean="0"/>
              <a:t>и предоставление ответа пользователю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формат </a:t>
            </a:r>
            <a:r>
              <a:rPr lang="en-US" dirty="0" smtClean="0"/>
              <a:t>JSON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- </a:t>
            </a:r>
            <a:r>
              <a:rPr lang="ru-RU" dirty="0" smtClean="0"/>
              <a:t>текстовый </a:t>
            </a:r>
            <a:r>
              <a:rPr lang="ru-RU" dirty="0"/>
              <a:t>формат обмена данными, основанный на </a:t>
            </a:r>
            <a:r>
              <a:rPr lang="ru-RU" dirty="0" err="1"/>
              <a:t>JavaScript</a:t>
            </a:r>
            <a:r>
              <a:rPr lang="ru-RU" dirty="0" smtClean="0"/>
              <a:t>. Как и любой другой текстовый формат является удобочитаемым для человека.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WEB-</a:t>
            </a:r>
            <a:r>
              <a:rPr lang="ru-RU" dirty="0" smtClean="0"/>
              <a:t>программировании </a:t>
            </a:r>
            <a:r>
              <a:rPr lang="en-US" dirty="0" smtClean="0"/>
              <a:t>JSON </a:t>
            </a:r>
            <a:r>
              <a:rPr lang="ru-RU" dirty="0" smtClean="0"/>
              <a:t>используется как структура данных, в виде которой передаётся ответ от сервера после обработки данных. </a:t>
            </a:r>
            <a:r>
              <a:rPr lang="en-US" dirty="0" smtClean="0"/>
              <a:t>JSON </a:t>
            </a:r>
            <a:r>
              <a:rPr lang="ru-RU" dirty="0" smtClean="0"/>
              <a:t>может содержать в себе разные структуры данных, однако наиболее часто используемой структурой является массив типа «ключ-значение».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3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AJAX </a:t>
            </a:r>
            <a:r>
              <a:rPr lang="ru-RU" dirty="0" smtClean="0"/>
              <a:t>позволяет осуществлять передачу данных и, по сути, является прослойкой между </a:t>
            </a:r>
            <a:r>
              <a:rPr lang="en-US" dirty="0" smtClean="0"/>
              <a:t>WEB-</a:t>
            </a:r>
            <a:r>
              <a:rPr lang="ru-RU" dirty="0" smtClean="0"/>
              <a:t>страницей и сервером. Задачей </a:t>
            </a:r>
            <a:r>
              <a:rPr lang="en-US" dirty="0" smtClean="0"/>
              <a:t>AJAX </a:t>
            </a:r>
            <a:r>
              <a:rPr lang="ru-RU" dirty="0" smtClean="0"/>
              <a:t>является собрать данные запроса и передать их в скрипт для обработки, а затем принять ответ от сервера и соответственно пережать его пользователю.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Одним из часто применяемых в </a:t>
            </a:r>
            <a:r>
              <a:rPr lang="en-US" dirty="0" smtClean="0"/>
              <a:t>WEB </a:t>
            </a:r>
            <a:r>
              <a:rPr lang="ru-RU" dirty="0" smtClean="0"/>
              <a:t>инструментов является библиотека </a:t>
            </a:r>
            <a:r>
              <a:rPr lang="en-US" dirty="0" smtClean="0"/>
              <a:t>JQuery. </a:t>
            </a:r>
            <a:r>
              <a:rPr lang="ru-RU" dirty="0" smtClean="0"/>
              <a:t>Данная библиотека предоставляет упрощённый инструментарий для работы с технологией </a:t>
            </a:r>
            <a:r>
              <a:rPr lang="en-US" dirty="0" smtClean="0"/>
              <a:t>Ajax.</a:t>
            </a:r>
          </a:p>
          <a:p>
            <a:r>
              <a:rPr lang="ru-RU" dirty="0" smtClean="0"/>
              <a:t>Файлы данной библиотеки можно как загрузить физически так и установить, применяя для этого </a:t>
            </a:r>
            <a:r>
              <a:rPr lang="en-US" dirty="0" smtClean="0"/>
              <a:t>CDN. </a:t>
            </a:r>
            <a:r>
              <a:rPr lang="ru-RU" dirty="0" smtClean="0"/>
              <a:t>В данном случае необходимо устойчивое подключение к сети Интернет.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4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JQuery 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 smtClean="0"/>
              <a:t>J</a:t>
            </a:r>
            <a:r>
              <a:rPr lang="en-US" dirty="0"/>
              <a:t>Q</a:t>
            </a:r>
            <a:r>
              <a:rPr lang="en-US" dirty="0" smtClean="0"/>
              <a:t>uery </a:t>
            </a:r>
            <a:r>
              <a:rPr lang="ru-RU" dirty="0" smtClean="0"/>
              <a:t>выполняется также как и обычный </a:t>
            </a:r>
            <a:r>
              <a:rPr lang="en-US" dirty="0" smtClean="0"/>
              <a:t>JS-</a:t>
            </a:r>
            <a:r>
              <a:rPr lang="ru-RU" dirty="0" smtClean="0"/>
              <a:t>код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35" y="2956829"/>
            <a:ext cx="6389927" cy="31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Ajax </a:t>
            </a:r>
            <a:r>
              <a:rPr lang="ru-RU" dirty="0" smtClean="0"/>
              <a:t>средствами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рассмотрения примера рассмотрим простой способ создания </a:t>
            </a:r>
            <a:r>
              <a:rPr lang="en-US" dirty="0" smtClean="0"/>
              <a:t>Ajax</a:t>
            </a:r>
            <a:r>
              <a:rPr lang="ru-RU" dirty="0" smtClean="0"/>
              <a:t>-прослойки</a:t>
            </a:r>
            <a:r>
              <a:rPr lang="en-US" dirty="0" smtClean="0"/>
              <a:t>:</a:t>
            </a:r>
          </a:p>
          <a:p>
            <a:pPr marL="457200" indent="-457200">
              <a:buAutoNum type="arabicParenR"/>
            </a:pPr>
            <a:r>
              <a:rPr lang="ru-RU" dirty="0" smtClean="0"/>
              <a:t>Создаём </a:t>
            </a:r>
            <a:r>
              <a:rPr lang="en-US" dirty="0" smtClean="0"/>
              <a:t>HTML-</a:t>
            </a:r>
            <a:r>
              <a:rPr lang="ru-RU" dirty="0" smtClean="0"/>
              <a:t>страницу и подключаем библиотеку </a:t>
            </a:r>
            <a:r>
              <a:rPr lang="en-US" dirty="0" smtClean="0"/>
              <a:t>J</a:t>
            </a:r>
            <a:r>
              <a:rPr lang="en-US" dirty="0"/>
              <a:t>Q</a:t>
            </a:r>
            <a:r>
              <a:rPr lang="en-US" dirty="0" smtClean="0"/>
              <a:t>uery</a:t>
            </a:r>
            <a:r>
              <a:rPr lang="ru-RU" dirty="0" smtClean="0"/>
              <a:t>.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ru-RU" dirty="0" smtClean="0"/>
              <a:t>Создаём объект на странице, взаимодействуя с которым нам необходимо получить фоновый обработчик данных.</a:t>
            </a:r>
          </a:p>
          <a:p>
            <a:pPr marL="457200" indent="-457200">
              <a:buAutoNum type="arabicParenR"/>
            </a:pPr>
            <a:r>
              <a:rPr lang="ru-RU" dirty="0" smtClean="0"/>
              <a:t>Привязываем к этому объекту событие, по которому должен выполняться скрипт</a:t>
            </a:r>
          </a:p>
          <a:p>
            <a:pPr marL="457200" indent="-457200">
              <a:buAutoNum type="arabicParenR"/>
            </a:pPr>
            <a:r>
              <a:rPr lang="ru-RU" dirty="0" smtClean="0"/>
              <a:t>Создаём функцию на </a:t>
            </a:r>
            <a:r>
              <a:rPr lang="en-US" dirty="0" smtClean="0"/>
              <a:t>JS. </a:t>
            </a:r>
            <a:r>
              <a:rPr lang="ru-RU" dirty="0" smtClean="0"/>
              <a:t>Её структура показана на следующем слайде.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для обработки </a:t>
            </a:r>
            <a:r>
              <a:rPr lang="en-US" dirty="0" smtClean="0"/>
              <a:t>Ajax-</a:t>
            </a:r>
            <a:r>
              <a:rPr lang="ru-RU" dirty="0" smtClean="0"/>
              <a:t>запроса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48670"/>
            <a:ext cx="4750727" cy="3317875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295401" y="2637692"/>
            <a:ext cx="4595445" cy="323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/>
              <a:t>Структура функции: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url: </a:t>
            </a:r>
            <a:r>
              <a:rPr lang="ru-RU" dirty="0" smtClean="0"/>
              <a:t>скрипт, который обрабатывает запрос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Method: </a:t>
            </a:r>
            <a:r>
              <a:rPr lang="ru-RU" dirty="0" smtClean="0"/>
              <a:t>метод передачи данных (по аналогии с </a:t>
            </a:r>
            <a:r>
              <a:rPr lang="en-US" dirty="0" smtClean="0"/>
              <a:t>form</a:t>
            </a:r>
            <a:r>
              <a:rPr lang="ru-RU" dirty="0" smtClean="0"/>
              <a:t>)</a:t>
            </a:r>
            <a:endParaRPr lang="en-US" dirty="0" smtClean="0"/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datatype: </a:t>
            </a:r>
            <a:r>
              <a:rPr lang="ru-RU" dirty="0" smtClean="0"/>
              <a:t>Тип данных, который вернётся в ответе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Data: </a:t>
            </a:r>
            <a:r>
              <a:rPr lang="ru-RU" dirty="0" smtClean="0"/>
              <a:t>Массив данных для скрипта </a:t>
            </a:r>
            <a:r>
              <a:rPr lang="en-US" dirty="0" smtClean="0"/>
              <a:t>PHP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Success: </a:t>
            </a:r>
            <a:r>
              <a:rPr lang="ru-RU" dirty="0" smtClean="0"/>
              <a:t>Выполняемый код при успешном ответе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6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516</Words>
  <Application>Microsoft Office PowerPoint</Application>
  <PresentationFormat>Широкоэкранный</PresentationFormat>
  <Paragraphs>42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Натуральные материалы</vt:lpstr>
      <vt:lpstr>Фоновая обработка данных на сайте. Библиотека JQuery</vt:lpstr>
      <vt:lpstr>Что такое фоновая обработка данных?</vt:lpstr>
      <vt:lpstr>Алгоритм фоновой обработки данных</vt:lpstr>
      <vt:lpstr>Что такое формат JSON?</vt:lpstr>
      <vt:lpstr>Технология AJAX</vt:lpstr>
      <vt:lpstr>Библиотека Query</vt:lpstr>
      <vt:lpstr>Подключение JQuery    </vt:lpstr>
      <vt:lpstr>Использование Ajax средствами JQuery</vt:lpstr>
      <vt:lpstr>Функция для обработки Ajax-запроса</vt:lpstr>
      <vt:lpstr>Отслеживание выполнения скрипта</vt:lpstr>
      <vt:lpstr>Запись действий сети</vt:lpstr>
      <vt:lpstr>Просмотр выводов в скрипте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Фоновая обработка данных на сайте. Библиотека JQuery</dc:title>
  <dc:creator>Andre</dc:creator>
  <cp:lastModifiedBy>Andre</cp:lastModifiedBy>
  <cp:revision>8</cp:revision>
  <dcterms:created xsi:type="dcterms:W3CDTF">2023-05-16T12:16:48Z</dcterms:created>
  <dcterms:modified xsi:type="dcterms:W3CDTF">2023-05-16T13:55:22Z</dcterms:modified>
</cp:coreProperties>
</file>