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3" r:id="rId6"/>
    <p:sldId id="264" r:id="rId7"/>
    <p:sldId id="262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7BA0-FE45-4285-80D4-97D1641B4004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AFE-E647-4E88-A427-F583249D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45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7BA0-FE45-4285-80D4-97D1641B4004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AFE-E647-4E88-A427-F583249D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93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7BA0-FE45-4285-80D4-97D1641B4004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AFE-E647-4E88-A427-F583249D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738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7BA0-FE45-4285-80D4-97D1641B4004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AFE-E647-4E88-A427-F583249DCB8B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1202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7BA0-FE45-4285-80D4-97D1641B4004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AFE-E647-4E88-A427-F583249D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787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7BA0-FE45-4285-80D4-97D1641B4004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AFE-E647-4E88-A427-F583249D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230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7BA0-FE45-4285-80D4-97D1641B4004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AFE-E647-4E88-A427-F583249D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376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7BA0-FE45-4285-80D4-97D1641B4004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AFE-E647-4E88-A427-F583249D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601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7BA0-FE45-4285-80D4-97D1641B4004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AFE-E647-4E88-A427-F583249D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60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7BA0-FE45-4285-80D4-97D1641B4004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AFE-E647-4E88-A427-F583249D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67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7BA0-FE45-4285-80D4-97D1641B4004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AFE-E647-4E88-A427-F583249D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79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7BA0-FE45-4285-80D4-97D1641B4004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AFE-E647-4E88-A427-F583249D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27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7BA0-FE45-4285-80D4-97D1641B4004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AFE-E647-4E88-A427-F583249D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89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7BA0-FE45-4285-80D4-97D1641B4004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AFE-E647-4E88-A427-F583249D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59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7BA0-FE45-4285-80D4-97D1641B4004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AFE-E647-4E88-A427-F583249D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86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7BA0-FE45-4285-80D4-97D1641B4004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AFE-E647-4E88-A427-F583249D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12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7BA0-FE45-4285-80D4-97D1641B4004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AFE-E647-4E88-A427-F583249D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85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7E27BA0-FE45-4285-80D4-97D1641B4004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ECAFE-E647-4E88-A427-F583249DC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984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04EBBE-103C-45CC-9A87-BD9CF13BB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10042434" cy="3329581"/>
          </a:xfrm>
        </p:spPr>
        <p:txBody>
          <a:bodyPr/>
          <a:lstStyle/>
          <a:p>
            <a:r>
              <a:rPr lang="ru-RU" dirty="0"/>
              <a:t>Программирование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DE6C4F-EFE0-4A8A-912A-2E581D6332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Разбор задач</a:t>
            </a:r>
          </a:p>
        </p:txBody>
      </p:sp>
    </p:spTree>
    <p:extLst>
      <p:ext uri="{BB962C8B-B14F-4D97-AF65-F5344CB8AC3E}">
        <p14:creationId xmlns:p14="http://schemas.microsoft.com/office/powerpoint/2010/main" val="877285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11E958-715B-409B-9632-1674E359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Редукция многомерного массива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E0535E9-9591-4F1B-84A7-4728A78D4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3754" y="2200957"/>
            <a:ext cx="7178020" cy="3082244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23A0D7D7-3C7A-4629-8701-9A470A3AF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ru-RU" dirty="0"/>
              <a:t>Редукция массива представляет из себя поиск наименьшего элемента по строке / столбцу и вычитание этого элемента из всех элементов этой строки или этого столбца </a:t>
            </a:r>
          </a:p>
        </p:txBody>
      </p:sp>
    </p:spTree>
    <p:extLst>
      <p:ext uri="{BB962C8B-B14F-4D97-AF65-F5344CB8AC3E}">
        <p14:creationId xmlns:p14="http://schemas.microsoft.com/office/powerpoint/2010/main" val="264792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D762413-4921-4795-9592-BBAA0FC9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чётных и нечётных чисел в массиве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FB07508E-BD2D-43E1-94A9-051E8C5D1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6113" y="3157702"/>
            <a:ext cx="5041900" cy="2509508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B45A4B2D-DFD0-4C29-A0EE-E4BAC8818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/>
              <a:t>Указать размер массива вводом с клавиатуры. Сгенерировать случайный массив целых чисел заданного размера. Записать в отдельные массивы чётные и нечётные числа. Элементы данных массивов вывести в терминал</a:t>
            </a:r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554A1659-5E29-4601-B97A-BE44CD190E45}"/>
              </a:ext>
            </a:extLst>
          </p:cNvPr>
          <p:cNvSpPr txBox="1">
            <a:spLocks/>
          </p:cNvSpPr>
          <p:nvPr/>
        </p:nvSpPr>
        <p:spPr>
          <a:xfrm>
            <a:off x="5725844" y="1057184"/>
            <a:ext cx="4403577" cy="19079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dirty="0"/>
              <a:t>Для поиска чётного или нечётного числа необходимо создать проверку на остаток от деления текущего элемента на 2. Если остаток равен 0 – число чётное. В языке </a:t>
            </a:r>
            <a:r>
              <a:rPr lang="en-US" dirty="0"/>
              <a:t>Python </a:t>
            </a:r>
            <a:r>
              <a:rPr lang="ru-RU" dirty="0"/>
              <a:t>для проверки остатка используется операция </a:t>
            </a:r>
            <a:r>
              <a:rPr lang="en-US" dirty="0"/>
              <a:t>x % 2</a:t>
            </a:r>
            <a:r>
              <a:rPr lang="ru-RU" dirty="0"/>
              <a:t>, где </a:t>
            </a:r>
            <a:r>
              <a:rPr lang="en-US" dirty="0"/>
              <a:t>x = </a:t>
            </a:r>
            <a:r>
              <a:rPr lang="ru-RU" dirty="0"/>
              <a:t>проверяемому элементу массива </a:t>
            </a:r>
          </a:p>
        </p:txBody>
      </p:sp>
    </p:spTree>
    <p:extLst>
      <p:ext uri="{BB962C8B-B14F-4D97-AF65-F5344CB8AC3E}">
        <p14:creationId xmlns:p14="http://schemas.microsoft.com/office/powerpoint/2010/main" val="47256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D762413-4921-4795-9592-BBAA0FC9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Минимальный и максимальный элемент в массиве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FB07508E-BD2D-43E1-94A9-051E8C5D1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6113" y="3429000"/>
            <a:ext cx="5041900" cy="2238210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B45A4B2D-DFD0-4C29-A0EE-E4BAC8818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/>
              <a:t>Указать размер массива вводом с клавиатуры. Сгенерировать </a:t>
            </a:r>
            <a:r>
              <a:rPr lang="ru-RU" dirty="0" err="1"/>
              <a:t>рандомный</a:t>
            </a:r>
            <a:r>
              <a:rPr lang="ru-RU" dirty="0"/>
              <a:t> массив целых чисел заданного размера. В этом массиве найти наибольший и наименьший элемент. Сформировать случайный массив и перемножить его элементы на наибольшее из первого массива. Сформировать второй массив и выполнить умножение на минимальное значение.</a:t>
            </a:r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554A1659-5E29-4601-B97A-BE44CD190E45}"/>
              </a:ext>
            </a:extLst>
          </p:cNvPr>
          <p:cNvSpPr txBox="1">
            <a:spLocks/>
          </p:cNvSpPr>
          <p:nvPr/>
        </p:nvSpPr>
        <p:spPr>
          <a:xfrm>
            <a:off x="5725844" y="1057184"/>
            <a:ext cx="4403577" cy="223821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dirty="0"/>
              <a:t>Для поиска максимального элемента массива необходимо провести поиск элемента, который будет больше текущего максимального значения. На первом шаге цикла изначальное максимальное значение должно быть равно 0. Тот же принцип работает и на поиск минимального элемента, но там необходимо сравнить с наибольшим числом, которое может попасться в массиве </a:t>
            </a:r>
          </a:p>
        </p:txBody>
      </p:sp>
    </p:spTree>
    <p:extLst>
      <p:ext uri="{BB962C8B-B14F-4D97-AF65-F5344CB8AC3E}">
        <p14:creationId xmlns:p14="http://schemas.microsoft.com/office/powerpoint/2010/main" val="427603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D762413-4921-4795-9592-BBAA0FC9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массива циклом </a:t>
            </a:r>
            <a:r>
              <a:rPr lang="en-US" dirty="0"/>
              <a:t>While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FB07508E-BD2D-43E1-94A9-051E8C5D1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6113" y="3157702"/>
            <a:ext cx="5041900" cy="2509508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B45A4B2D-DFD0-4C29-A0EE-E4BAC8818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Сформировать случайный массив целых чисел. Пока в массиве не попалось трёхзначное число – перемножаем элементы на максимум этого массива. Целое число не трогаем, а все числа после него перемножаем на минимум из этого массива</a:t>
            </a:r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554A1659-5E29-4601-B97A-BE44CD190E45}"/>
              </a:ext>
            </a:extLst>
          </p:cNvPr>
          <p:cNvSpPr txBox="1">
            <a:spLocks/>
          </p:cNvSpPr>
          <p:nvPr/>
        </p:nvSpPr>
        <p:spPr>
          <a:xfrm>
            <a:off x="5725844" y="1057184"/>
            <a:ext cx="4403577" cy="19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dirty="0"/>
              <a:t>Для обхода массива при помощи цикла с предусловием необходимо ввести счётчик итераций, изначально равный нулю. Условием выхода из цикла должен стать конец массива.</a:t>
            </a:r>
          </a:p>
        </p:txBody>
      </p:sp>
    </p:spTree>
    <p:extLst>
      <p:ext uri="{BB962C8B-B14F-4D97-AF65-F5344CB8AC3E}">
        <p14:creationId xmlns:p14="http://schemas.microsoft.com/office/powerpoint/2010/main" val="132733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D762413-4921-4795-9592-BBAA0FC9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Параллельный обход массивов с разными индексами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45A4B2D-DFD0-4C29-A0EE-E4BAC8818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3129281"/>
            <a:ext cx="3401063" cy="305380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Сформировать два массива случайных целых чисел от 1 до 100. Перебором массива в цикле умножить первый элемент исходного первого массива на последний элемент исходного второго массива (и так далее по всем элементам). Конечный массив вывести в терминал</a:t>
            </a:r>
            <a:endParaRPr lang="ru-RU" dirty="0"/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554A1659-5E29-4601-B97A-BE44CD190E45}"/>
              </a:ext>
            </a:extLst>
          </p:cNvPr>
          <p:cNvSpPr txBox="1">
            <a:spLocks/>
          </p:cNvSpPr>
          <p:nvPr/>
        </p:nvSpPr>
        <p:spPr>
          <a:xfrm>
            <a:off x="5725844" y="1057184"/>
            <a:ext cx="4403577" cy="19079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dirty="0"/>
              <a:t>Параллельный обход массива можно организовать в одном цикле. По условию задачи необходимо обратиться к </a:t>
            </a:r>
            <a:r>
              <a:rPr lang="en-US" dirty="0"/>
              <a:t>I </a:t>
            </a:r>
            <a:r>
              <a:rPr lang="ru-RU" dirty="0"/>
              <a:t>индексу верхнего массива и индексу, расположенному на месте (</a:t>
            </a:r>
            <a:r>
              <a:rPr lang="en-US" dirty="0" err="1"/>
              <a:t>len</a:t>
            </a:r>
            <a:r>
              <a:rPr lang="en-US" dirty="0"/>
              <a:t> – 1 - </a:t>
            </a:r>
            <a:r>
              <a:rPr lang="en-US" dirty="0" err="1"/>
              <a:t>i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ru-RU" dirty="0"/>
              <a:t>где </a:t>
            </a:r>
            <a:r>
              <a:rPr lang="en-US" dirty="0" err="1"/>
              <a:t>len</a:t>
            </a:r>
            <a:r>
              <a:rPr lang="en-US" dirty="0"/>
              <a:t> – </a:t>
            </a:r>
            <a:r>
              <a:rPr lang="ru-RU" dirty="0"/>
              <a:t>длина массива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21B7D8D9-D51B-4495-AF57-767F5EF16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5843" y="2965142"/>
            <a:ext cx="5195888" cy="2835674"/>
          </a:xfrm>
        </p:spPr>
      </p:pic>
    </p:spTree>
    <p:extLst>
      <p:ext uri="{BB962C8B-B14F-4D97-AF65-F5344CB8AC3E}">
        <p14:creationId xmlns:p14="http://schemas.microsoft.com/office/powerpoint/2010/main" val="594043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D762413-4921-4795-9592-BBAA0FC9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чётных и нечётных элементов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FB07508E-BD2D-43E1-94A9-051E8C5D1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6113" y="3157702"/>
            <a:ext cx="5041900" cy="2509508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B45A4B2D-DFD0-4C29-A0EE-E4BAC8818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Сформировать случайный массив целых чисел. Пока в массиве не попалось трёхзначное число – перемножаем элементы на максимум этого массива. Целое число не трогаем, а все числа после него перемножаем на минимум из этого массива</a:t>
            </a:r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554A1659-5E29-4601-B97A-BE44CD190E45}"/>
              </a:ext>
            </a:extLst>
          </p:cNvPr>
          <p:cNvSpPr txBox="1">
            <a:spLocks/>
          </p:cNvSpPr>
          <p:nvPr/>
        </p:nvSpPr>
        <p:spPr>
          <a:xfrm>
            <a:off x="5725844" y="1057184"/>
            <a:ext cx="4403577" cy="19079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dirty="0"/>
              <a:t>Для передачи случайного диапазона в функцию формирования </a:t>
            </a:r>
            <a:r>
              <a:rPr lang="ru-RU" dirty="0" err="1"/>
              <a:t>рандомного</a:t>
            </a:r>
            <a:r>
              <a:rPr lang="ru-RU" dirty="0"/>
              <a:t> числа помимо статичных значений можно передать как текущий элемент массива, так и значение, полученное по итогам работы некоторой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2037680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E0C6B-19BD-4636-BE55-58E512D9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Многомерный массив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9C6560E-B889-4B1C-9A40-E86FCCCF1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5353" y="1447799"/>
            <a:ext cx="6807490" cy="4720771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6FDC9B32-D468-4393-9A9C-D2FDFCFDF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ru-RU" dirty="0"/>
              <a:t>Многомерный массив – массив, каждый элемент которого является массивом. Обращение к элементу массива создаётся при помощи двойного индекса</a:t>
            </a:r>
            <a:r>
              <a:rPr lang="en-US" dirty="0"/>
              <a:t>. </a:t>
            </a:r>
            <a:r>
              <a:rPr lang="ru-RU" dirty="0"/>
              <a:t>Как и в обычном массиве можно хранить разнотипные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2929996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17316D-DA5C-47A9-8C10-18123945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Транспонирование многомерного массива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EB5A229-6B76-448D-81ED-55645B7E5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593" y="2195072"/>
            <a:ext cx="3149306" cy="3171801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48E47081-002C-4EDE-A9EB-7C862E437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ru-RU" sz="1600" dirty="0"/>
              <a:t>Транспонирование многомерного массива представляет из себя замену строк и столбцов многомерного массива</a:t>
            </a:r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89392A84-6C5D-4BEB-9A36-F76B59797C65}"/>
              </a:ext>
            </a:extLst>
          </p:cNvPr>
          <p:cNvSpPr/>
          <p:nvPr/>
        </p:nvSpPr>
        <p:spPr>
          <a:xfrm>
            <a:off x="7960475" y="3429000"/>
            <a:ext cx="370725" cy="635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EFD06A5-89BE-41D2-B414-E61479ACC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776" y="2195072"/>
            <a:ext cx="3149306" cy="320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07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17316D-DA5C-47A9-8C10-18123945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Диагональные элементы многомерного массива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E47081-002C-4EDE-A9EB-7C862E437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ru-RU" sz="1600" dirty="0"/>
              <a:t>Диагональные элементы массива – элементы, которые видны по диагонали, проводимой от верхнего левого к нижнему правому элементу. Идентифицируются одинаковыми индексами</a:t>
            </a:r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89392A84-6C5D-4BEB-9A36-F76B59797C65}"/>
              </a:ext>
            </a:extLst>
          </p:cNvPr>
          <p:cNvSpPr/>
          <p:nvPr/>
        </p:nvSpPr>
        <p:spPr>
          <a:xfrm>
            <a:off x="7960475" y="3429000"/>
            <a:ext cx="370725" cy="635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AC4F9669-7660-4A72-9A80-380D212A2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0028" y="1666648"/>
            <a:ext cx="6231618" cy="4159704"/>
          </a:xfrm>
        </p:spPr>
      </p:pic>
    </p:spTree>
    <p:extLst>
      <p:ext uri="{BB962C8B-B14F-4D97-AF65-F5344CB8AC3E}">
        <p14:creationId xmlns:p14="http://schemas.microsoft.com/office/powerpoint/2010/main" val="818551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1161</TotalTime>
  <Words>514</Words>
  <Application>Microsoft Office PowerPoint</Application>
  <PresentationFormat>Широкоэкранный</PresentationFormat>
  <Paragraphs>25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Ион</vt:lpstr>
      <vt:lpstr>Программирование на Python</vt:lpstr>
      <vt:lpstr>Поиск чётных и нечётных чисел в массиве</vt:lpstr>
      <vt:lpstr>Минимальный и максимальный элемент в массиве</vt:lpstr>
      <vt:lpstr>Обход массива циклом While</vt:lpstr>
      <vt:lpstr>Параллельный обход массивов с разными индексами</vt:lpstr>
      <vt:lpstr>Поиск чётных и нечётных элементов</vt:lpstr>
      <vt:lpstr>Многомерный массив</vt:lpstr>
      <vt:lpstr>Транспонирование многомерного массива</vt:lpstr>
      <vt:lpstr>Диагональные элементы многомерного массива</vt:lpstr>
      <vt:lpstr>Редукция многомерного массива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Массивы в Python</dc:title>
  <dc:creator>Андрей</dc:creator>
  <cp:lastModifiedBy>Андрей</cp:lastModifiedBy>
  <cp:revision>13</cp:revision>
  <dcterms:created xsi:type="dcterms:W3CDTF">2021-05-04T15:57:34Z</dcterms:created>
  <dcterms:modified xsi:type="dcterms:W3CDTF">2021-05-05T22:04:31Z</dcterms:modified>
</cp:coreProperties>
</file>