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45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3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3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202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78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230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76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01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60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67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27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89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9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86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2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85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E27BA0-FE45-4285-80D4-97D1641B4004}" type="datetimeFigureOut">
              <a:rPr lang="ru-RU" smtClean="0"/>
              <a:t>04.05.2021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84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4EBBE-103C-45CC-9A87-BD9CF13BB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Массивы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DE6C4F-EFE0-4A8A-912A-2E581D633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Разбор задач</a:t>
            </a:r>
          </a:p>
        </p:txBody>
      </p:sp>
    </p:spTree>
    <p:extLst>
      <p:ext uri="{BB962C8B-B14F-4D97-AF65-F5344CB8AC3E}">
        <p14:creationId xmlns:p14="http://schemas.microsoft.com/office/powerpoint/2010/main" val="87728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762413-4921-4795-9592-BBAA0FC9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чётных и нечётных чисел в массиве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B07508E-BD2D-43E1-94A9-051E8C5D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113" y="3157702"/>
            <a:ext cx="5041900" cy="2509508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45A4B2D-DFD0-4C29-A0EE-E4BAC881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Указать размер массива вводом с клавиатуры. Сгенерировать случайный массив целых чисел заданного размера. Записать в отдельные массивы чётные и нечётные числа. Элементы данных массивов вывести в терминал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554A1659-5E29-4601-B97A-BE44CD190E45}"/>
              </a:ext>
            </a:extLst>
          </p:cNvPr>
          <p:cNvSpPr txBox="1">
            <a:spLocks/>
          </p:cNvSpPr>
          <p:nvPr/>
        </p:nvSpPr>
        <p:spPr>
          <a:xfrm>
            <a:off x="5725844" y="1057184"/>
            <a:ext cx="4403577" cy="1907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/>
              <a:t>Для поиска чётного или нечётного числа необходимо создать проверку на остаток от деления текущего элемента на 2. Если остаток равен 0 – число чётное. В языке </a:t>
            </a:r>
            <a:r>
              <a:rPr lang="en-US" dirty="0"/>
              <a:t>Python </a:t>
            </a:r>
            <a:r>
              <a:rPr lang="ru-RU" dirty="0"/>
              <a:t>для проверки остатка используется операция </a:t>
            </a:r>
            <a:r>
              <a:rPr lang="en-US" dirty="0"/>
              <a:t>x % 2</a:t>
            </a:r>
            <a:r>
              <a:rPr lang="ru-RU" dirty="0"/>
              <a:t>, где </a:t>
            </a:r>
            <a:r>
              <a:rPr lang="en-US" dirty="0"/>
              <a:t>x = </a:t>
            </a:r>
            <a:r>
              <a:rPr lang="ru-RU" dirty="0"/>
              <a:t>проверяемому элементу массива </a:t>
            </a:r>
          </a:p>
        </p:txBody>
      </p:sp>
    </p:spTree>
    <p:extLst>
      <p:ext uri="{BB962C8B-B14F-4D97-AF65-F5344CB8AC3E}">
        <p14:creationId xmlns:p14="http://schemas.microsoft.com/office/powerpoint/2010/main" val="47256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762413-4921-4795-9592-BBAA0FC9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Минимальный и максимальный элемент в массиве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B07508E-BD2D-43E1-94A9-051E8C5D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113" y="3157702"/>
            <a:ext cx="5041900" cy="2509508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45A4B2D-DFD0-4C29-A0EE-E4BAC881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Указать размер массива вводом с клавиатуры. Сгенерировать </a:t>
            </a:r>
            <a:r>
              <a:rPr lang="ru-RU" dirty="0" err="1"/>
              <a:t>рандомный</a:t>
            </a:r>
            <a:r>
              <a:rPr lang="ru-RU" dirty="0"/>
              <a:t> массив целых чисел заданного размера. В этом массиве найти наибольший и наименьший элемент. Сформировать случайный массив и перемножить его элементы на наибольшее из первого массива. Сформировать второй массив и выполнить умножение на минимальное значение.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554A1659-5E29-4601-B97A-BE44CD190E45}"/>
              </a:ext>
            </a:extLst>
          </p:cNvPr>
          <p:cNvSpPr txBox="1">
            <a:spLocks/>
          </p:cNvSpPr>
          <p:nvPr/>
        </p:nvSpPr>
        <p:spPr>
          <a:xfrm>
            <a:off x="5725844" y="1057184"/>
            <a:ext cx="4403577" cy="1907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/>
              <a:t>Для поиска максимального элемента массива необходимо провести поиск элемента, который будет больше текущего максимального значения. На первом шаге цикла изначальное максимальное значение должно быть равно 0. Тот же принцип работает и на поиск минимального элемента </a:t>
            </a:r>
          </a:p>
        </p:txBody>
      </p:sp>
    </p:spTree>
    <p:extLst>
      <p:ext uri="{BB962C8B-B14F-4D97-AF65-F5344CB8AC3E}">
        <p14:creationId xmlns:p14="http://schemas.microsoft.com/office/powerpoint/2010/main" val="427603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762413-4921-4795-9592-BBAA0FC9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массива циклом </a:t>
            </a:r>
            <a:r>
              <a:rPr lang="en-US" dirty="0"/>
              <a:t>While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B07508E-BD2D-43E1-94A9-051E8C5D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113" y="3157702"/>
            <a:ext cx="5041900" cy="2509508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45A4B2D-DFD0-4C29-A0EE-E4BAC881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Сформировать случайный массив целых чисел. Пока в массиве не попалось трёхзначное число – перемножаем элементы на максимум этого массива. Целое число не трогаем, а все числа после него перемножаем на минимум из этого массива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554A1659-5E29-4601-B97A-BE44CD190E45}"/>
              </a:ext>
            </a:extLst>
          </p:cNvPr>
          <p:cNvSpPr txBox="1">
            <a:spLocks/>
          </p:cNvSpPr>
          <p:nvPr/>
        </p:nvSpPr>
        <p:spPr>
          <a:xfrm>
            <a:off x="5725844" y="1057184"/>
            <a:ext cx="4403577" cy="19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/>
              <a:t>Для обхода массива при помощи цикла с предусловием необходимо ввести счётчик итераций, изначально равный нулю. Условием выхода из цикла должен стать конец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132733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E0C6B-19BD-4636-BE55-58E512D9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AFC92-3438-4DF4-9A11-93877633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DC9B32-D468-4393-9A9C-D2FDFCFDF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/>
              <a:t>Сформировать </a:t>
            </a:r>
            <a:r>
              <a:rPr lang="ru-RU" dirty="0"/>
              <a:t>два массива случайных целых чисел от 1 до 100. Перебором массива в цикле умножить первый элемент исходного первого массива на последний элемент исходного второго массива (и так далее по всем элементам).</a:t>
            </a:r>
          </a:p>
        </p:txBody>
      </p:sp>
    </p:spTree>
    <p:extLst>
      <p:ext uri="{BB962C8B-B14F-4D97-AF65-F5344CB8AC3E}">
        <p14:creationId xmlns:p14="http://schemas.microsoft.com/office/powerpoint/2010/main" val="2929996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279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Массивы в Python</vt:lpstr>
      <vt:lpstr>Поиск чётных и нечётных чисел в массиве</vt:lpstr>
      <vt:lpstr>Минимальный и максимальный элемент в массиве</vt:lpstr>
      <vt:lpstr>Обход массива циклом While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 в Python</dc:title>
  <dc:creator>Андрей</dc:creator>
  <cp:lastModifiedBy>Андрей</cp:lastModifiedBy>
  <cp:revision>4</cp:revision>
  <dcterms:created xsi:type="dcterms:W3CDTF">2021-05-04T15:57:34Z</dcterms:created>
  <dcterms:modified xsi:type="dcterms:W3CDTF">2021-05-04T20:34:38Z</dcterms:modified>
</cp:coreProperties>
</file>