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2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3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0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8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3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7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01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8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9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6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5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E27BA0-FE45-4285-80D4-97D1641B400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8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4EBBE-103C-45CC-9A87-BD9CF13BB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42434" cy="3329581"/>
          </a:xfrm>
        </p:spPr>
        <p:txBody>
          <a:bodyPr/>
          <a:lstStyle/>
          <a:p>
            <a:r>
              <a:rPr lang="ru-RU" dirty="0"/>
              <a:t>Программирование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DE6C4F-EFE0-4A8A-912A-2E581D633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Разбор задач</a:t>
            </a:r>
          </a:p>
        </p:txBody>
      </p:sp>
    </p:spTree>
    <p:extLst>
      <p:ext uri="{BB962C8B-B14F-4D97-AF65-F5344CB8AC3E}">
        <p14:creationId xmlns:p14="http://schemas.microsoft.com/office/powerpoint/2010/main" val="87728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1E958-715B-409B-9632-1674E359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Редукция многомерного массива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0535E9-9591-4F1B-84A7-4728A78D4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754" y="2200957"/>
            <a:ext cx="7178020" cy="308224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3A0D7D7-3C7A-4629-8701-9A470A3AF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Редукция массива представляет из себя поиск наименьшего элемента по строке / столбцу и вычитание этого элемента из всех элементов этой строки или этого столбца </a:t>
            </a:r>
          </a:p>
        </p:txBody>
      </p:sp>
    </p:spTree>
    <p:extLst>
      <p:ext uri="{BB962C8B-B14F-4D97-AF65-F5344CB8AC3E}">
        <p14:creationId xmlns:p14="http://schemas.microsoft.com/office/powerpoint/2010/main" val="264792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чётных и нечётных чисел в массиве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Указать размер массива вводом с клавиатуры. Сгенерировать случайный массив целых чисел заданного размера. Записать в отдельные массивы чётные и нечётные числа. Элементы данных массивов вывести в терминал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поиска чётного или нечётного числа необходимо создать проверку на остаток от деления текущего элемента на 2. Если остаток равен 0 – число чётное. В языке </a:t>
            </a:r>
            <a:r>
              <a:rPr lang="en-US" dirty="0"/>
              <a:t>Python </a:t>
            </a:r>
            <a:r>
              <a:rPr lang="ru-RU" dirty="0"/>
              <a:t>для проверки остатка используется операция </a:t>
            </a:r>
            <a:r>
              <a:rPr lang="en-US" dirty="0"/>
              <a:t>x % 2</a:t>
            </a:r>
            <a:r>
              <a:rPr lang="ru-RU" dirty="0"/>
              <a:t>, где </a:t>
            </a:r>
            <a:r>
              <a:rPr lang="en-US" dirty="0"/>
              <a:t>x = </a:t>
            </a:r>
            <a:r>
              <a:rPr lang="ru-RU" dirty="0"/>
              <a:t>проверяемому элементу массива </a:t>
            </a:r>
          </a:p>
        </p:txBody>
      </p:sp>
    </p:spTree>
    <p:extLst>
      <p:ext uri="{BB962C8B-B14F-4D97-AF65-F5344CB8AC3E}">
        <p14:creationId xmlns:p14="http://schemas.microsoft.com/office/powerpoint/2010/main" val="4725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Минимальный и максимальный элемент в массиве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429000"/>
            <a:ext cx="5041900" cy="223821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Указать размер массива вводом с клавиатуры. Сгенерировать </a:t>
            </a:r>
            <a:r>
              <a:rPr lang="ru-RU" dirty="0" err="1"/>
              <a:t>рандомный</a:t>
            </a:r>
            <a:r>
              <a:rPr lang="ru-RU" dirty="0"/>
              <a:t> массив целых чисел заданного размера. В этом массиве найти наибольший и наименьший элемент. Сформировать случайный массив и перемножить его элементы на наибольшее из первого массива. Сформировать второй массив и выполнить умножение на минимальное значение.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2238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поиска максимального элемента массива необходимо провести поиск элемента, который будет больше текущего максимального значения. На первом шаге цикла изначальное максимальное значение должно быть равно 0. Тот же принцип работает и на поиск минимального элемента, но там необходимо сравнить с наибольшим числом, которое может попасться в массиве </a:t>
            </a:r>
          </a:p>
        </p:txBody>
      </p:sp>
    </p:spTree>
    <p:extLst>
      <p:ext uri="{BB962C8B-B14F-4D97-AF65-F5344CB8AC3E}">
        <p14:creationId xmlns:p14="http://schemas.microsoft.com/office/powerpoint/2010/main" val="42760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массива циклом </a:t>
            </a:r>
            <a:r>
              <a:rPr lang="en-US" dirty="0"/>
              <a:t>While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Сформировать случайный массив целых чисел. Пока в массиве не попалось трёхзначное число – перемножаем элементы на максимум этого массива. Целое число не трогаем, а все числа после него перемножаем на минимум из этого массива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обхода массива при помощи цикла с предусловием необходимо ввести счётчик итераций, изначально равный нулю. Условием выхода из цикла должен стать конец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32733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Параллельный обход массивов с разными индексами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1"/>
            <a:ext cx="3401063" cy="30538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Сформировать два массива случайных целых чисел от 1 до 100. Перебором массива в цикле умножить первый элемент исходного первого массива на последний элемент исходного второго массива (и так далее по всем элементам). Конечный массив вывести в терминал</a:t>
            </a: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Параллельный обход массива можно организовать в одном цикле. По условию задачи необходимо обратиться к </a:t>
            </a:r>
            <a:r>
              <a:rPr lang="en-US" dirty="0"/>
              <a:t>I </a:t>
            </a:r>
            <a:r>
              <a:rPr lang="ru-RU" dirty="0"/>
              <a:t>индексу верхнего массива и индексу, расположенному на месте (</a:t>
            </a:r>
            <a:r>
              <a:rPr lang="en-US" dirty="0" err="1"/>
              <a:t>len</a:t>
            </a:r>
            <a:r>
              <a:rPr lang="en-US" dirty="0"/>
              <a:t> – 1 - </a:t>
            </a:r>
            <a:r>
              <a:rPr lang="en-US" dirty="0" err="1"/>
              <a:t>i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 err="1"/>
              <a:t>len</a:t>
            </a:r>
            <a:r>
              <a:rPr lang="en-US" dirty="0"/>
              <a:t> – </a:t>
            </a:r>
            <a:r>
              <a:rPr lang="ru-RU" dirty="0"/>
              <a:t>длина массива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1B7D8D9-D51B-4495-AF57-767F5EF16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5843" y="2965142"/>
            <a:ext cx="5195888" cy="2835674"/>
          </a:xfrm>
        </p:spPr>
      </p:pic>
    </p:spTree>
    <p:extLst>
      <p:ext uri="{BB962C8B-B14F-4D97-AF65-F5344CB8AC3E}">
        <p14:creationId xmlns:p14="http://schemas.microsoft.com/office/powerpoint/2010/main" val="59404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чётных и нечётных элементов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Сформировать случайный массив целых чисел. Пока в массиве не попалось трёхзначное число – перемножаем элементы на максимум этого массива. Целое число не трогаем, а все числа после него перемножаем на минимум из этого массива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передачи случайного диапазона в функцию формирования </a:t>
            </a:r>
            <a:r>
              <a:rPr lang="ru-RU" dirty="0" err="1"/>
              <a:t>рандомного</a:t>
            </a:r>
            <a:r>
              <a:rPr lang="ru-RU" dirty="0"/>
              <a:t> числа помимо статичных значений можно передать как текущий элемент массива, так и значение, полученное по итогам работы некоторой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03768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E0C6B-19BD-4636-BE55-58E512D9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Многомерный массив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9C6560E-B889-4B1C-9A40-E86FCCCF1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353" y="1447799"/>
            <a:ext cx="6807490" cy="472077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FDC9B32-D468-4393-9A9C-D2FDFCFD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ru-RU" dirty="0"/>
              <a:t>Многомерный массив – массив, каждый элемент которого является массивом. Обращение к элементу массива создаётся при помощи двойного индекса</a:t>
            </a:r>
            <a:r>
              <a:rPr lang="en-US" dirty="0"/>
              <a:t>. </a:t>
            </a:r>
            <a:r>
              <a:rPr lang="ru-RU" dirty="0"/>
              <a:t>Как и в обычном массиве можно хранить разнотипные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92999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7316D-DA5C-47A9-8C10-18123945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Транспонирование многомерного массива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B5A229-6B76-448D-81ED-55645B7E5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593" y="2195072"/>
            <a:ext cx="3149306" cy="317180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8E47081-002C-4EDE-A9EB-7C862E43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1600" dirty="0"/>
              <a:t>Транспонирование многомерного массива представляет из себя замену строк и столбцов многомерного массива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89392A84-6C5D-4BEB-9A36-F76B59797C65}"/>
              </a:ext>
            </a:extLst>
          </p:cNvPr>
          <p:cNvSpPr/>
          <p:nvPr/>
        </p:nvSpPr>
        <p:spPr>
          <a:xfrm>
            <a:off x="7960475" y="3429000"/>
            <a:ext cx="370725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FD06A5-89BE-41D2-B414-E61479AC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776" y="2195072"/>
            <a:ext cx="3149306" cy="32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0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7316D-DA5C-47A9-8C10-18123945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Диагональные элементы многомерного массива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47081-002C-4EDE-A9EB-7C862E43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ru-RU" sz="1600" dirty="0"/>
              <a:t>Диагональные элементы массива – элементы, которые видны по диагонали, проводимой от верхнего левого к нижнему правому элементу. Идентифицируются одинаковыми индексами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89392A84-6C5D-4BEB-9A36-F76B59797C65}"/>
              </a:ext>
            </a:extLst>
          </p:cNvPr>
          <p:cNvSpPr/>
          <p:nvPr/>
        </p:nvSpPr>
        <p:spPr>
          <a:xfrm>
            <a:off x="7960475" y="3429000"/>
            <a:ext cx="370725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C4F9669-7660-4A72-9A80-380D212A2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0028" y="1666648"/>
            <a:ext cx="6231618" cy="4159704"/>
          </a:xfrm>
        </p:spPr>
      </p:pic>
    </p:spTree>
    <p:extLst>
      <p:ext uri="{BB962C8B-B14F-4D97-AF65-F5344CB8AC3E}">
        <p14:creationId xmlns:p14="http://schemas.microsoft.com/office/powerpoint/2010/main" val="81855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1492</TotalTime>
  <Words>514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Программирование на Python</vt:lpstr>
      <vt:lpstr>Поиск чётных и нечётных чисел в массиве</vt:lpstr>
      <vt:lpstr>Минимальный и максимальный элемент в массиве</vt:lpstr>
      <vt:lpstr>Обход массива циклом While</vt:lpstr>
      <vt:lpstr>Параллельный обход массивов с разными индексами</vt:lpstr>
      <vt:lpstr>Поиск чётных и нечётных элементов</vt:lpstr>
      <vt:lpstr>Многомерный массив</vt:lpstr>
      <vt:lpstr>Транспонирование многомерного массива</vt:lpstr>
      <vt:lpstr>Диагональные элементы многомерного массива</vt:lpstr>
      <vt:lpstr>Редукция многомерного массива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Python</dc:title>
  <dc:creator>Андрей</dc:creator>
  <cp:lastModifiedBy>Андрей</cp:lastModifiedBy>
  <cp:revision>13</cp:revision>
  <dcterms:created xsi:type="dcterms:W3CDTF">2021-05-04T15:57:34Z</dcterms:created>
  <dcterms:modified xsi:type="dcterms:W3CDTF">2021-05-06T13:53:00Z</dcterms:modified>
</cp:coreProperties>
</file>