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13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6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：差異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給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值與給址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個指標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*p1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*p2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*p3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，其值內容分別為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i1 = 8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 = 10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i3 = 12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指向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p2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指向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指向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宣告並給值完成後，先將值與指標位置給顯示出來，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之後分別執行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以下指令並穿插輸出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i1 = i2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p1 = p3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*p3 = *p2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p1</a:t>
            </a:r>
          </a:p>
          <a:p>
            <a:pPr marL="201168" lvl="1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請口頭說明各個指令變化。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EBA819-389F-18AC-93FA-2D4157336D70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F1B946-92D5-9C9B-211E-0348712CC839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A80E4C-A9DE-91C9-B403-74C65B66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504" y="2592037"/>
            <a:ext cx="482984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83772"/>
            <a:ext cx="10765427" cy="94542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：使用指標建立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2D-array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請分別用指標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方法和一般宣告方法來宣告兩個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2D-array A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程式會先詢問使用者要建立多大的陣列，再來會按照順序要求使用者填值，填值時會自動填入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的相同位置之中。填值完畢後將兩個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中的值和位置印出來。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程式結束前需要釋出動態宣告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指標方法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的空間。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for(int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=0;i&lt;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row;i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++){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delete [] array[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];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delete [] array;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479CBE-F563-AE75-7CEC-F7F5DEA9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82" y="3429000"/>
            <a:ext cx="5959770" cy="27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10-3 stack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2885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請設計一個程式，使用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linking list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的方式建立一個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，此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須具備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push()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pop()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功能。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不能使用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Hint: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E9F0F53-030C-58A2-3827-4DE94D3E181D}"/>
              </a:ext>
            </a:extLst>
          </p:cNvPr>
          <p:cNvGrpSpPr/>
          <p:nvPr/>
        </p:nvGrpSpPr>
        <p:grpSpPr>
          <a:xfrm>
            <a:off x="4270844" y="4421088"/>
            <a:ext cx="3222187" cy="1856880"/>
            <a:chOff x="3521907" y="4253161"/>
            <a:chExt cx="3222187" cy="185688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A3F530B-CFC0-4970-8D32-70480C8C838B}"/>
                </a:ext>
              </a:extLst>
            </p:cNvPr>
            <p:cNvSpPr txBox="1"/>
            <p:nvPr/>
          </p:nvSpPr>
          <p:spPr>
            <a:xfrm>
              <a:off x="4178462" y="4253161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0" dirty="0">
                  <a:solidFill>
                    <a:srgbClr val="2F3335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In First Out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214F22D-72FC-4EB5-89F8-DA07A401EBE4}"/>
                </a:ext>
              </a:extLst>
            </p:cNvPr>
            <p:cNvGrpSpPr/>
            <p:nvPr/>
          </p:nvGrpSpPr>
          <p:grpSpPr>
            <a:xfrm>
              <a:off x="3521907" y="4632713"/>
              <a:ext cx="3222187" cy="1477328"/>
              <a:chOff x="698601" y="3669021"/>
              <a:chExt cx="3222187" cy="1477328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98BBA37B-CE34-4FCA-9644-DE300090C5DA}"/>
                  </a:ext>
                </a:extLst>
              </p:cNvPr>
              <p:cNvGrpSpPr/>
              <p:nvPr/>
            </p:nvGrpSpPr>
            <p:grpSpPr>
              <a:xfrm>
                <a:off x="1903610" y="3669021"/>
                <a:ext cx="856215" cy="1477328"/>
                <a:chOff x="1820483" y="3632662"/>
                <a:chExt cx="856215" cy="1477328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F5174F4-FCF4-4238-A7D9-385B03484FCA}"/>
                    </a:ext>
                  </a:extLst>
                </p:cNvPr>
                <p:cNvSpPr/>
                <p:nvPr/>
              </p:nvSpPr>
              <p:spPr>
                <a:xfrm>
                  <a:off x="1820487" y="3632662"/>
                  <a:ext cx="8562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BA97F5D-E0A9-4628-B85D-E17A1DAF6FED}"/>
                    </a:ext>
                  </a:extLst>
                </p:cNvPr>
                <p:cNvSpPr/>
                <p:nvPr/>
              </p:nvSpPr>
              <p:spPr>
                <a:xfrm>
                  <a:off x="1820486" y="4001994"/>
                  <a:ext cx="856211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7E7F69E-26AC-4D7B-B9A8-5CC247F47F3E}"/>
                    </a:ext>
                  </a:extLst>
                </p:cNvPr>
                <p:cNvSpPr/>
                <p:nvPr/>
              </p:nvSpPr>
              <p:spPr>
                <a:xfrm>
                  <a:off x="1820483" y="4381546"/>
                  <a:ext cx="856211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0CDACC9-1C06-4086-B3AE-5BDFAF9B75A2}"/>
                    </a:ext>
                  </a:extLst>
                </p:cNvPr>
                <p:cNvSpPr/>
                <p:nvPr/>
              </p:nvSpPr>
              <p:spPr>
                <a:xfrm>
                  <a:off x="1820484" y="4740658"/>
                  <a:ext cx="856211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89290162-C84A-475D-ABA1-2A890FDB85CB}"/>
                  </a:ext>
                </a:extLst>
              </p:cNvPr>
              <p:cNvCxnSpPr/>
              <p:nvPr/>
            </p:nvCxnSpPr>
            <p:spPr>
              <a:xfrm>
                <a:off x="1005840" y="4417905"/>
                <a:ext cx="5985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3A18D22-6A66-4AA6-977A-DC73A2943ACE}"/>
                  </a:ext>
                </a:extLst>
              </p:cNvPr>
              <p:cNvSpPr txBox="1"/>
              <p:nvPr/>
            </p:nvSpPr>
            <p:spPr>
              <a:xfrm>
                <a:off x="698601" y="3911724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push 1,5,4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05F2167-EEA3-4C4C-9FE3-A3D0073D2F28}"/>
                  </a:ext>
                </a:extLst>
              </p:cNvPr>
              <p:cNvSpPr txBox="1"/>
              <p:nvPr/>
            </p:nvSpPr>
            <p:spPr>
              <a:xfrm>
                <a:off x="2851264" y="3911724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 4,5,1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EDDE8FC2-D31C-43A6-A5EB-B349ACE0C122}"/>
                  </a:ext>
                </a:extLst>
              </p:cNvPr>
              <p:cNvCxnSpPr/>
              <p:nvPr/>
            </p:nvCxnSpPr>
            <p:spPr>
              <a:xfrm>
                <a:off x="3086767" y="4407685"/>
                <a:ext cx="5985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5DAE949F-4647-8309-9C6E-96363243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65" y="2293132"/>
            <a:ext cx="4460936" cy="39597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101FEB-4148-CBAC-B88D-EDB12F5DA0B8}"/>
              </a:ext>
            </a:extLst>
          </p:cNvPr>
          <p:cNvSpPr txBox="1"/>
          <p:nvPr/>
        </p:nvSpPr>
        <p:spPr>
          <a:xfrm>
            <a:off x="1668033" y="2718039"/>
            <a:ext cx="6096000" cy="175432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lass STACK{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	private: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		Node*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headNode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		Node*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tailNode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};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 Node{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…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private: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	Node *next;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	int value;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};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73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10-4 queue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請設計一個程式，使用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linking list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的方式建立一個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須具備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push()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pop()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不能使用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80B5F8-62E6-4153-9FDD-08E25E409FC8}"/>
              </a:ext>
            </a:extLst>
          </p:cNvPr>
          <p:cNvSpPr txBox="1"/>
          <p:nvPr/>
        </p:nvSpPr>
        <p:spPr>
          <a:xfrm>
            <a:off x="4269859" y="432686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>
                <a:solidFill>
                  <a:srgbClr val="2F3335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First In First Out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EEF7308-1D60-4F92-A48E-228A7FADF7CD}"/>
              </a:ext>
            </a:extLst>
          </p:cNvPr>
          <p:cNvGrpSpPr/>
          <p:nvPr/>
        </p:nvGrpSpPr>
        <p:grpSpPr>
          <a:xfrm>
            <a:off x="3492137" y="4694520"/>
            <a:ext cx="3222187" cy="1477328"/>
            <a:chOff x="698601" y="3669021"/>
            <a:chExt cx="3222187" cy="147732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9A8340F9-12E8-4127-859E-C7CAAFB8839C}"/>
                </a:ext>
              </a:extLst>
            </p:cNvPr>
            <p:cNvGrpSpPr/>
            <p:nvPr/>
          </p:nvGrpSpPr>
          <p:grpSpPr>
            <a:xfrm>
              <a:off x="1903610" y="3669021"/>
              <a:ext cx="856215" cy="1477328"/>
              <a:chOff x="1820483" y="3632662"/>
              <a:chExt cx="856215" cy="147732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224A50C-19B9-4E4B-82FC-B72869492C40}"/>
                  </a:ext>
                </a:extLst>
              </p:cNvPr>
              <p:cNvSpPr/>
              <p:nvPr/>
            </p:nvSpPr>
            <p:spPr>
              <a:xfrm>
                <a:off x="1820487" y="3632662"/>
                <a:ext cx="85621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23D3574-CEFC-4D7D-BE34-76250FD8FDCF}"/>
                  </a:ext>
                </a:extLst>
              </p:cNvPr>
              <p:cNvSpPr/>
              <p:nvPr/>
            </p:nvSpPr>
            <p:spPr>
              <a:xfrm>
                <a:off x="1820486" y="4001994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19A82B1-438D-4227-B103-DE17DC2090BF}"/>
                  </a:ext>
                </a:extLst>
              </p:cNvPr>
              <p:cNvSpPr/>
              <p:nvPr/>
            </p:nvSpPr>
            <p:spPr>
              <a:xfrm>
                <a:off x="1820483" y="4381546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2893C0-0F9A-494A-B8C3-58B59B22435B}"/>
                  </a:ext>
                </a:extLst>
              </p:cNvPr>
              <p:cNvSpPr/>
              <p:nvPr/>
            </p:nvSpPr>
            <p:spPr>
              <a:xfrm>
                <a:off x="1820484" y="4740658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7091B5E6-AB14-4A34-87C9-2C6A3ED3281B}"/>
                </a:ext>
              </a:extLst>
            </p:cNvPr>
            <p:cNvCxnSpPr/>
            <p:nvPr/>
          </p:nvCxnSpPr>
          <p:spPr>
            <a:xfrm>
              <a:off x="1005840" y="441790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64761BC-4137-4186-A278-1550286CC9D5}"/>
                </a:ext>
              </a:extLst>
            </p:cNvPr>
            <p:cNvSpPr txBox="1"/>
            <p:nvPr/>
          </p:nvSpPr>
          <p:spPr>
            <a:xfrm>
              <a:off x="698601" y="391172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push 1,5,4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CE09722-B81E-45C5-9EAD-B487E49F28B6}"/>
                </a:ext>
              </a:extLst>
            </p:cNvPr>
            <p:cNvSpPr txBox="1"/>
            <p:nvPr/>
          </p:nvSpPr>
          <p:spPr>
            <a:xfrm>
              <a:off x="2851264" y="391172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pop 1,5,4</a:t>
              </a:r>
              <a:endParaRPr lang="zh-TW" altLang="en-US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44A1A713-805C-4ADC-B290-551348779738}"/>
                </a:ext>
              </a:extLst>
            </p:cNvPr>
            <p:cNvCxnSpPr/>
            <p:nvPr/>
          </p:nvCxnSpPr>
          <p:spPr>
            <a:xfrm>
              <a:off x="3086767" y="440768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438EBB37-E1B4-F13C-0EE2-780F8C48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12" y="2315188"/>
            <a:ext cx="42058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8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：矩陣運算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B88AE78-2758-4E6F-B1C1-08ED58D1A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"/>
          <a:stretch/>
        </p:blipFill>
        <p:spPr>
          <a:xfrm>
            <a:off x="8872204" y="1614783"/>
            <a:ext cx="3141293" cy="232502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ECB31A9-6C38-4001-A404-DDB5B977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292" y="4080703"/>
            <a:ext cx="3145205" cy="2325027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1" y="1809876"/>
            <a:ext cx="7028906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請設計一個矩陣運算的程式，並滿足以下要求：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存放矩陣資料，並完成以下目標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Default constructor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Parameterized constructor : 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(int Row, int Col)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Copy constructor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必須是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動態二維陣列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宣告，可依輸入的行列數目，決定陣列大小</a:t>
            </a:r>
            <a:endParaRPr lang="en-US" altLang="zh-TW" sz="16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Destructor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~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動態二維陣列最後記得 </a:t>
            </a:r>
            <a:r>
              <a:rPr lang="en-US" altLang="zh-TW" sz="16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delete</a:t>
            </a:r>
            <a:endParaRPr lang="zh-TW" altLang="en-US" sz="16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41248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可進行矩陣相加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operator overloading +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可進行矩陣複製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operator overloading =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E.g.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TwoD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matrix1(2,3);	// 2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列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行矩陣</a:t>
            </a:r>
          </a:p>
        </p:txBody>
      </p:sp>
    </p:spTree>
    <p:extLst>
      <p:ext uri="{BB962C8B-B14F-4D97-AF65-F5344CB8AC3E}">
        <p14:creationId xmlns:p14="http://schemas.microsoft.com/office/powerpoint/2010/main" val="11427748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3506</TotalTime>
  <Words>462</Words>
  <Application>Microsoft Office PowerPoint</Application>
  <PresentationFormat>寬螢幕</PresentationFormat>
  <Paragraphs>63</Paragraphs>
  <Slides>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回顧</vt:lpstr>
      <vt:lpstr>C 程式設計實習課練習題</vt:lpstr>
      <vt:lpstr>課堂練習10-1：差異-給值與給址</vt:lpstr>
      <vt:lpstr>課堂練習10-2：使用指標建立2D-array</vt:lpstr>
      <vt:lpstr>課堂練習10-3 stack練習</vt:lpstr>
      <vt:lpstr>課堂練習10-4 queue練習</vt:lpstr>
      <vt:lpstr>課堂練習11-1：矩陣運算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M113040058</cp:lastModifiedBy>
  <cp:revision>188</cp:revision>
  <dcterms:created xsi:type="dcterms:W3CDTF">2017-02-23T02:57:53Z</dcterms:created>
  <dcterms:modified xsi:type="dcterms:W3CDTF">2023-05-04T04:09:08Z</dcterms:modified>
</cp:coreProperties>
</file>