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06" r:id="rId4"/>
    <p:sldId id="301" r:id="rId5"/>
    <p:sldId id="302" r:id="rId6"/>
    <p:sldId id="303" r:id="rId7"/>
    <p:sldId id="304" r:id="rId8"/>
    <p:sldId id="305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E90"/>
    <a:srgbClr val="777777"/>
    <a:srgbClr val="E6E6E6"/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3529" autoAdjust="0"/>
  </p:normalViewPr>
  <p:slideViewPr>
    <p:cSldViewPr>
      <p:cViewPr varScale="1">
        <p:scale>
          <a:sx n="150" d="100"/>
          <a:sy n="150" d="100"/>
        </p:scale>
        <p:origin x="17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9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8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5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7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38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8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m113040058@student.nsysu.edu.tw" TargetMode="External"/><Relationship Id="rId4" Type="http://schemas.openxmlformats.org/officeDocument/2006/relationships/hyperlink" Target="mailto:m103040016@student.nsysu.edu.t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5322" y="1151477"/>
            <a:ext cx="5528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707E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5400" b="1" dirty="0">
                <a:solidFill>
                  <a:srgbClr val="707E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程式設計實驗課</a:t>
            </a:r>
            <a:endParaRPr lang="en-US" altLang="zh-TW" sz="5400" b="1" dirty="0">
              <a:solidFill>
                <a:srgbClr val="707E9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707E9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課程規範</a:t>
            </a:r>
            <a:endParaRPr lang="zh-CN" altLang="en-US" sz="5400" b="1" dirty="0">
              <a:solidFill>
                <a:srgbClr val="707E9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E3F2BF-0AD6-41FD-BCE0-04DBFD13A4F9}"/>
              </a:ext>
            </a:extLst>
          </p:cNvPr>
          <p:cNvSpPr/>
          <p:nvPr/>
        </p:nvSpPr>
        <p:spPr>
          <a:xfrm>
            <a:off x="1816698" y="3148492"/>
            <a:ext cx="5358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zh-TW" altLang="en-US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賴彥潔  </a:t>
            </a:r>
            <a:r>
              <a:rPr lang="en-US" altLang="zh-TW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m103040016@student.nsysu.edu.tw</a:t>
            </a:r>
            <a:r>
              <a:rPr lang="en-US" altLang="zh-TW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, EC9015</a:t>
            </a:r>
          </a:p>
          <a:p>
            <a:pPr algn="ctr"/>
            <a:r>
              <a:rPr lang="zh-TW" altLang="en-US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林柏均  </a:t>
            </a:r>
            <a:r>
              <a:rPr lang="en-US" altLang="zh-TW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m113040058@student.nsysu.edu.tw</a:t>
            </a:r>
            <a:r>
              <a:rPr lang="en-US" altLang="zh-TW" sz="1600" b="1" dirty="0">
                <a:solidFill>
                  <a:srgbClr val="777777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, EC9015</a:t>
            </a:r>
            <a:endParaRPr lang="zh-CN" altLang="en-US" sz="1600" b="1" dirty="0">
              <a:solidFill>
                <a:srgbClr val="777777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538161" y="1242193"/>
            <a:ext cx="5964339" cy="184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上課期間全程必須</a:t>
            </a:r>
            <a:r>
              <a:rPr lang="zh-TW" altLang="en-US" sz="20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配戴口罩</a:t>
            </a:r>
            <a:endParaRPr lang="en-US" altLang="zh-TW" sz="2000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若同學需</a:t>
            </a:r>
            <a:r>
              <a:rPr lang="zh-TW" altLang="en-US" sz="2000" u="sng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居家自主管理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務必通知助教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C2239-EC43-048E-2EB5-3898A84BAC13}"/>
              </a:ext>
            </a:extLst>
          </p:cNvPr>
          <p:cNvSpPr/>
          <p:nvPr/>
        </p:nvSpPr>
        <p:spPr>
          <a:xfrm>
            <a:off x="3761521" y="31262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防疫規範</a:t>
            </a:r>
          </a:p>
        </p:txBody>
      </p:sp>
    </p:spTree>
    <p:extLst>
      <p:ext uri="{BB962C8B-B14F-4D97-AF65-F5344CB8AC3E}">
        <p14:creationId xmlns:p14="http://schemas.microsoft.com/office/powerpoint/2010/main" val="35132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672786" y="1274356"/>
            <a:ext cx="73068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C00000"/>
              </a:buClr>
              <a:buSzPts val="2000"/>
              <a:buFont typeface="Microsoft JhengHei"/>
              <a:buChar char="〤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電腦教室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不可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攜帶</a:t>
            </a:r>
            <a:r>
              <a:rPr lang="zh-TW" altLang="en-US" u="sng" dirty="0">
                <a:solidFill>
                  <a:schemeClr val="dk1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飲料食物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入內，請先暫時放於教室外。</a:t>
            </a:r>
          </a:p>
          <a:p>
            <a:pPr marL="342900" lvl="0" indent="-342900">
              <a:spcBef>
                <a:spcPts val="1000"/>
              </a:spcBef>
              <a:buClr>
                <a:srgbClr val="C00000"/>
              </a:buClr>
              <a:buSzPts val="2000"/>
              <a:buFont typeface="Microsoft JhengHei"/>
              <a:buChar char="〤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課堂中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包括中間下課時間</a:t>
            </a:r>
            <a:r>
              <a:rPr lang="en-US" altLang="zh-TW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為確保秩序規矩，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請勿用電腦玩遊戲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spcBef>
                <a:spcPts val="1000"/>
              </a:spcBef>
              <a:buClr>
                <a:srgbClr val="C00000"/>
              </a:buClr>
              <a:buSzPts val="2000"/>
              <a:buFont typeface="Microsoft JhengHei"/>
              <a:buChar char="〤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課堂中若需要做討論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請壓低音量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，不要干擾其他同學或是隔壁教室。</a:t>
            </a:r>
          </a:p>
          <a:p>
            <a:pPr marL="342900" lvl="0" indent="-342900">
              <a:spcBef>
                <a:spcPts val="1000"/>
              </a:spcBef>
              <a:buClr>
                <a:srgbClr val="C00000"/>
              </a:buClr>
              <a:buSzPts val="2000"/>
              <a:buFont typeface="Microsoft JhengHei"/>
              <a:buChar char="〤"/>
            </a:pP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禁止無故缺曠課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，若有事需要請假，請</a:t>
            </a:r>
            <a:r>
              <a:rPr kumimoji="0" lang="zh-TW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線上請假並</a:t>
            </a:r>
            <a:r>
              <a:rPr lang="zh-TW" altLang="en-US" u="sng" dirty="0"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通知助教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215900">
              <a:spcBef>
                <a:spcPts val="1000"/>
              </a:spcBef>
              <a:buSzPts val="2000"/>
            </a:pPr>
            <a:endParaRPr lang="zh-TW" altLang="en-US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ts val="1000"/>
              </a:spcBef>
              <a:buClr>
                <a:srgbClr val="002060"/>
              </a:buClr>
              <a:buSzPts val="2000"/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如想使用洗手間，於題目實作期間可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自行前往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無須另外報備。</a:t>
            </a:r>
          </a:p>
          <a:p>
            <a:pPr marL="285750" lvl="0" indent="-285750">
              <a:spcBef>
                <a:spcPts val="1000"/>
              </a:spcBef>
              <a:buClr>
                <a:srgbClr val="002060"/>
              </a:buClr>
              <a:buSzPts val="2000"/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若該課堂所給定之練習題已</a:t>
            </a:r>
            <a:r>
              <a:rPr lang="zh-TW" altLang="en-US" u="sng" dirty="0">
                <a:solidFill>
                  <a:schemeClr val="dk1"/>
                </a:solidFill>
                <a:uFill>
                  <a:solidFill>
                    <a:srgbClr val="002060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全數檢查完畢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允許提前離席下課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62FC96-4004-F830-284B-E88DE73DFFBB}"/>
              </a:ext>
            </a:extLst>
          </p:cNvPr>
          <p:cNvSpPr/>
          <p:nvPr/>
        </p:nvSpPr>
        <p:spPr>
          <a:xfrm>
            <a:off x="3222912" y="31262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禁止與同意事項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17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74129" y="928647"/>
            <a:ext cx="68580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本課程評分標準為：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課堂實作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60%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期末考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40%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課堂實作部分為每次講解完畢後要求同學做的</a:t>
            </a:r>
            <a:r>
              <a:rPr lang="zh-TW" altLang="en-US" u="sng" dirty="0">
                <a:solidFill>
                  <a:schemeClr val="dk1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實作練習題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，於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完成後需通知助教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檢查，檢查正確無誤後則可獲得該題分數。</a:t>
            </a: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本課程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期末考為斷開網路的上機考試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，並且於考試期間</a:t>
            </a:r>
            <a:r>
              <a:rPr lang="zh-TW" altLang="en-US" u="sng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禁止一切交談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</a:t>
            </a:r>
            <a:r>
              <a:rPr lang="zh-TW" altLang="en-US" u="sng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禁止於同意前使用任何儲存媒介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違規者該次考試零分計算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本課程為系上之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必修課程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之一，</a:t>
            </a:r>
            <a:r>
              <a:rPr lang="zh-TW" altLang="en-US" u="sng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無故缺課過多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影響該學期分數，</a:t>
            </a:r>
            <a:r>
              <a:rPr lang="zh-TW" altLang="en-US" u="sng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不予及格</a:t>
            </a:r>
            <a:r>
              <a:rPr lang="zh-TW" altLang="en-US" dirty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BB64490-EF1F-B8BC-472C-85669F7889EF}"/>
              </a:ext>
            </a:extLst>
          </p:cNvPr>
          <p:cNvGrpSpPr/>
          <p:nvPr/>
        </p:nvGrpSpPr>
        <p:grpSpPr>
          <a:xfrm>
            <a:off x="3329473" y="282188"/>
            <a:ext cx="2485053" cy="740654"/>
            <a:chOff x="2915816" y="152201"/>
            <a:chExt cx="2485053" cy="740654"/>
          </a:xfrm>
        </p:grpSpPr>
        <p:sp>
          <p:nvSpPr>
            <p:cNvPr id="4" name="矩形 3"/>
            <p:cNvSpPr/>
            <p:nvPr/>
          </p:nvSpPr>
          <p:spPr>
            <a:xfrm>
              <a:off x="3779912" y="19522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評分原則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7" t="24472" r="15388" b="14306"/>
            <a:stretch/>
          </p:blipFill>
          <p:spPr>
            <a:xfrm>
              <a:off x="2915816" y="152201"/>
              <a:ext cx="864096" cy="740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987824" y="312624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程式實作繳交規範</a:t>
            </a:r>
          </a:p>
        </p:txBody>
      </p:sp>
      <p:sp>
        <p:nvSpPr>
          <p:cNvPr id="2" name="矩形 1"/>
          <p:cNvSpPr/>
          <p:nvPr/>
        </p:nvSpPr>
        <p:spPr>
          <a:xfrm>
            <a:off x="1661787" y="882478"/>
            <a:ext cx="7819626" cy="3613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SzPts val="2000"/>
              <a:buFont typeface="Wingdings" panose="05000000000000000000" pitchFamily="2" charset="2"/>
              <a:buChar char="Ø"/>
              <a:tabLst>
                <a:tab pos="446088" algn="l"/>
              </a:tabLst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虛擬機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VMware Workstation 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 17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  <a:tabLst>
                <a:tab pos="446088" algn="l"/>
              </a:tabLst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Linux-Ubuntu 20.04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平臺</a:t>
            </a:r>
          </a:p>
          <a:p>
            <a:pPr marL="285750" lvl="0" indent="-285750">
              <a:lnSpc>
                <a:spcPct val="20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  <a:tabLst>
                <a:tab pos="446088" algn="l"/>
              </a:tabLst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GCC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只能這個，沒有其餘選擇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  <a:tabLst>
                <a:tab pos="446088" algn="l"/>
              </a:tabLst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該週題目有幾題，便分成幾個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程式檔</a:t>
            </a:r>
          </a:p>
          <a:p>
            <a:pPr lvl="1">
              <a:lnSpc>
                <a:spcPct val="200000"/>
              </a:lnSpc>
              <a:spcBef>
                <a:spcPts val="1000"/>
              </a:spcBef>
              <a:buSzPts val="2000"/>
              <a:tabLst>
                <a:tab pos="446088" algn="l"/>
              </a:tabLst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Eg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本週出了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題題目 →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Q1.cpp , Q2.cpp , Q3.cpp , Q4.cpp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，以此類推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  <a:tabLst>
                <a:tab pos="446088" algn="l"/>
              </a:tabLst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助教檢查練習題之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最後時間為</a:t>
            </a:r>
            <a:r>
              <a:rPr lang="en-US" altLang="zh-TW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點截止，逾時不候</a:t>
            </a:r>
          </a:p>
        </p:txBody>
      </p:sp>
    </p:spTree>
    <p:extLst>
      <p:ext uri="{BB962C8B-B14F-4D97-AF65-F5344CB8AC3E}">
        <p14:creationId xmlns:p14="http://schemas.microsoft.com/office/powerpoint/2010/main" val="33760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563888" y="253095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endParaRPr lang="zh-TW" altLang="en-US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560" y="1187501"/>
            <a:ext cx="74524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必須使用</a:t>
            </a:r>
            <a:r>
              <a:rPr lang="en-US" altLang="zh-TW" b="1" dirty="0" err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把當週練習題一同編譯，輸出成每一題的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執行檔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Q1.cpp , Q2.cpp , Q3.cpp , Q4.cpp              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Q1 , Q2 , Q3 ,Q4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必須以「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」的形式去編寫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0"/>
              </a:spcBef>
              <a:buSzPts val="1800"/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範例，可以自行參考</a:t>
            </a:r>
          </a:p>
          <a:p>
            <a:pPr marL="400050" lvl="0" indent="-285750">
              <a:spcBef>
                <a:spcPts val="1000"/>
              </a:spcBef>
              <a:buSzPts val="1800"/>
              <a:buFont typeface="Wingdings" panose="05000000000000000000" pitchFamily="2" charset="2"/>
              <a:buChar char="Ø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203848" y="2333017"/>
            <a:ext cx="1152128" cy="14646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56DC2B-8A2C-995E-7CD3-19DA1159E4B3}"/>
              </a:ext>
            </a:extLst>
          </p:cNvPr>
          <p:cNvSpPr txBox="1"/>
          <p:nvPr/>
        </p:nvSpPr>
        <p:spPr>
          <a:xfrm>
            <a:off x="3301399" y="202459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Makefile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57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131840" y="18241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期末考程式繳交格式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0" y="1345774"/>
            <a:ext cx="5670376" cy="268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期末考的程式格式與環境與平時實作相同</a:t>
            </a:r>
          </a:p>
          <a:p>
            <a:pPr lvl="1">
              <a:lnSpc>
                <a:spcPct val="150000"/>
              </a:lnSpc>
              <a:spcBef>
                <a:spcPts val="1000"/>
              </a:spcBef>
              <a:buSzPts val="2000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參考前兩張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壓縮格式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檔</a:t>
            </a: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SzPts val="2000"/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命名規則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  <a:buSzPts val="2000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Eg.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B113040000_XXX.zip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937608" y="2178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範例圖示</a:t>
            </a:r>
          </a:p>
        </p:txBody>
      </p:sp>
      <p:pic>
        <p:nvPicPr>
          <p:cNvPr id="38" name="Google Shape;237;p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9123" y="1089840"/>
            <a:ext cx="5837928" cy="3785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9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格子风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486</Words>
  <Application>Microsoft Office PowerPoint</Application>
  <PresentationFormat>如螢幕大小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Arial Unicode MS</vt:lpstr>
      <vt:lpstr>微软雅黑</vt:lpstr>
      <vt:lpstr>Microsoft JhengHei</vt:lpstr>
      <vt:lpstr>標楷體</vt:lpstr>
      <vt:lpstr>Arial</vt:lpstr>
      <vt:lpstr>Calibri</vt:lpstr>
      <vt:lpstr>Times New Roman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M113040058</cp:lastModifiedBy>
  <cp:revision>326</cp:revision>
  <dcterms:created xsi:type="dcterms:W3CDTF">2014-09-21T03:23:02Z</dcterms:created>
  <dcterms:modified xsi:type="dcterms:W3CDTF">2023-02-14T14:40:24Z</dcterms:modified>
</cp:coreProperties>
</file>