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2" r:id="rId6"/>
    <p:sldId id="261" r:id="rId7"/>
  </p:sldIdLst>
  <p:sldSz cx="9144000" cy="5143500" type="screen16x9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E90"/>
    <a:srgbClr val="777777"/>
    <a:srgbClr val="E6E6E6"/>
    <a:srgbClr val="3B9779"/>
    <a:srgbClr val="E94848"/>
    <a:srgbClr val="EEECE1"/>
    <a:srgbClr val="A5CB52"/>
    <a:srgbClr val="F2F2F2"/>
    <a:srgbClr val="30B8D8"/>
    <a:srgbClr val="007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3529" autoAdjust="0"/>
  </p:normalViewPr>
  <p:slideViewPr>
    <p:cSldViewPr>
      <p:cViewPr>
        <p:scale>
          <a:sx n="125" d="100"/>
          <a:sy n="125" d="100"/>
        </p:scale>
        <p:origin x="1002" y="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4D4F-0E9C-4E20-8456-E7D024E17572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E8F4-36F5-42F3-8BF8-DD642CEEF7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00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9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45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52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6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8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5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38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3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"/>
            <a:ext cx="9144000" cy="527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47"/>
          <p:cNvSpPr/>
          <p:nvPr userDrawn="1"/>
        </p:nvSpPr>
        <p:spPr>
          <a:xfrm rot="2700000">
            <a:off x="488189" y="379561"/>
            <a:ext cx="216704" cy="216704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47"/>
          <p:cNvSpPr/>
          <p:nvPr userDrawn="1"/>
        </p:nvSpPr>
        <p:spPr>
          <a:xfrm rot="2700000">
            <a:off x="469274" y="712765"/>
            <a:ext cx="108352" cy="108352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47"/>
          <p:cNvSpPr/>
          <p:nvPr userDrawn="1"/>
        </p:nvSpPr>
        <p:spPr>
          <a:xfrm rot="18900000" flipV="1">
            <a:off x="132264" y="388006"/>
            <a:ext cx="298169" cy="298169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47"/>
          <p:cNvSpPr/>
          <p:nvPr userDrawn="1"/>
        </p:nvSpPr>
        <p:spPr>
          <a:xfrm rot="2700000">
            <a:off x="290580" y="602328"/>
            <a:ext cx="136370" cy="136370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" fmla="*/ 0 w 416623"/>
              <a:gd name="connsiteY0" fmla="*/ 416623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1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64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8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14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5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7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6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2ADA-4250-4FCF-A651-0F312BFFC3F1}" type="datetimeFigureOut">
              <a:rPr lang="zh-CN" altLang="en-US" smtClean="0"/>
              <a:t>2023/2/23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BEC0-2DB8-4133-8823-AC5F1478E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950112" y="-552328"/>
            <a:ext cx="3197376" cy="15986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0384" y="1975695"/>
            <a:ext cx="55289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000" b="1" dirty="0">
                <a:solidFill>
                  <a:srgbClr val="707E9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登記</a:t>
            </a:r>
            <a:r>
              <a:rPr lang="en-US" altLang="zh-TW" sz="5000" b="1" dirty="0">
                <a:solidFill>
                  <a:srgbClr val="707E9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sz="5000" b="1" dirty="0">
                <a:solidFill>
                  <a:srgbClr val="707E9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zh-CN" altLang="en-US" sz="5000" b="1" dirty="0">
              <a:solidFill>
                <a:srgbClr val="707E9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2302538-0622-54C0-9EFC-2923DDC46E5F}"/>
              </a:ext>
            </a:extLst>
          </p:cNvPr>
          <p:cNvSpPr/>
          <p:nvPr/>
        </p:nvSpPr>
        <p:spPr>
          <a:xfrm>
            <a:off x="1816698" y="3148492"/>
            <a:ext cx="5358022" cy="78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rgbClr val="77777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本範例適用於「做完題目要登記檢查」的同學，</a:t>
            </a:r>
            <a:endParaRPr lang="en-US" altLang="zh-TW" sz="1600" b="1" dirty="0">
              <a:solidFill>
                <a:srgbClr val="77777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rgbClr val="77777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若單純有問題要發問請直接舉手。</a:t>
            </a:r>
            <a:endParaRPr lang="zh-CN" altLang="en-US" sz="1600" b="1" dirty="0">
              <a:solidFill>
                <a:srgbClr val="77777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967205" y="731419"/>
            <a:ext cx="5964339" cy="1228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輸入網大公告的網址進入頁面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5C2239-EC43-048E-2EB5-3898A84BAC13}"/>
              </a:ext>
            </a:extLst>
          </p:cNvPr>
          <p:cNvSpPr/>
          <p:nvPr/>
        </p:nvSpPr>
        <p:spPr>
          <a:xfrm>
            <a:off x="3864915" y="312624"/>
            <a:ext cx="1414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87140DF-A6FF-57F9-5B58-5844EF607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929" y="1331497"/>
            <a:ext cx="5049305" cy="37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2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967205" y="731419"/>
            <a:ext cx="5964339" cy="1228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建一個空文字檔，檔名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主機上的編號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E.g.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03_B103040000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5C2239-EC43-048E-2EB5-3898A84BAC13}"/>
              </a:ext>
            </a:extLst>
          </p:cNvPr>
          <p:cNvSpPr/>
          <p:nvPr/>
        </p:nvSpPr>
        <p:spPr>
          <a:xfrm>
            <a:off x="3864915" y="312624"/>
            <a:ext cx="1414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FF49DEB-9979-1A86-2C12-A95138D2B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682783"/>
            <a:ext cx="115268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8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967205" y="731419"/>
            <a:ext cx="5964339" cy="6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上傳該文字檔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5C2239-EC43-048E-2EB5-3898A84BAC13}"/>
              </a:ext>
            </a:extLst>
          </p:cNvPr>
          <p:cNvSpPr/>
          <p:nvPr/>
        </p:nvSpPr>
        <p:spPr>
          <a:xfrm>
            <a:off x="3864915" y="312624"/>
            <a:ext cx="1414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772160-04ED-0F96-9685-58522F0D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260" y="1344279"/>
            <a:ext cx="5103344" cy="362547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8713412-6C06-828F-3FC1-04392B2100C2}"/>
              </a:ext>
            </a:extLst>
          </p:cNvPr>
          <p:cNvSpPr/>
          <p:nvPr/>
        </p:nvSpPr>
        <p:spPr>
          <a:xfrm>
            <a:off x="2756322" y="4083918"/>
            <a:ext cx="392700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BB0A511-DB26-1D3B-0698-42C0038221EC}"/>
              </a:ext>
            </a:extLst>
          </p:cNvPr>
          <p:cNvSpPr/>
          <p:nvPr/>
        </p:nvSpPr>
        <p:spPr>
          <a:xfrm rot="16200000">
            <a:off x="2477298" y="4002812"/>
            <a:ext cx="94868" cy="30622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92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967205" y="731419"/>
            <a:ext cx="5964339" cy="6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記得按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upload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5C2239-EC43-048E-2EB5-3898A84BAC13}"/>
              </a:ext>
            </a:extLst>
          </p:cNvPr>
          <p:cNvSpPr/>
          <p:nvPr/>
        </p:nvSpPr>
        <p:spPr>
          <a:xfrm>
            <a:off x="3864915" y="312624"/>
            <a:ext cx="1414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4DE2133-120A-EE4B-9E47-2818DF0ED3F9}"/>
              </a:ext>
            </a:extLst>
          </p:cNvPr>
          <p:cNvGrpSpPr/>
          <p:nvPr/>
        </p:nvGrpSpPr>
        <p:grpSpPr>
          <a:xfrm>
            <a:off x="2411760" y="1353770"/>
            <a:ext cx="5190611" cy="3682375"/>
            <a:chOff x="2648195" y="1353770"/>
            <a:chExt cx="5190611" cy="368237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2937C7E-DC61-13CD-CE3E-99ADA4411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8195" y="1353770"/>
              <a:ext cx="5190611" cy="368237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713412-6C06-828F-3FC1-04392B2100C2}"/>
                </a:ext>
              </a:extLst>
            </p:cNvPr>
            <p:cNvSpPr/>
            <p:nvPr/>
          </p:nvSpPr>
          <p:spPr>
            <a:xfrm>
              <a:off x="3864915" y="4468509"/>
              <a:ext cx="392700" cy="14401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箭號: 向下 8">
              <a:extLst>
                <a:ext uri="{FF2B5EF4-FFF2-40B4-BE49-F238E27FC236}">
                  <a16:creationId xmlns:a16="http://schemas.microsoft.com/office/drawing/2014/main" id="{2BB0A511-DB26-1D3B-0698-42C0038221EC}"/>
                </a:ext>
              </a:extLst>
            </p:cNvPr>
            <p:cNvSpPr/>
            <p:nvPr/>
          </p:nvSpPr>
          <p:spPr>
            <a:xfrm rot="5400000">
              <a:off x="4461656" y="4393545"/>
              <a:ext cx="94868" cy="306227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806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967205" y="731419"/>
            <a:ext cx="5964339" cy="4444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登記完成，助教將按登記時間一一檢查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請同學記得在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前完成登記！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5C2239-EC43-048E-2EB5-3898A84BAC13}"/>
              </a:ext>
            </a:extLst>
          </p:cNvPr>
          <p:cNvSpPr/>
          <p:nvPr/>
        </p:nvSpPr>
        <p:spPr>
          <a:xfrm>
            <a:off x="3864915" y="312624"/>
            <a:ext cx="1414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2DEF92-2431-5F8F-22E1-EDF4D2B9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60" y="1347614"/>
            <a:ext cx="4700862" cy="33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4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绿格子风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7D98"/>
      </a:accent1>
      <a:accent2>
        <a:srgbClr val="C4CFD9"/>
      </a:accent2>
      <a:accent3>
        <a:srgbClr val="5ABE9E"/>
      </a:accent3>
      <a:accent4>
        <a:srgbClr val="ED6568"/>
      </a:accent4>
      <a:accent5>
        <a:srgbClr val="F9B46A"/>
      </a:accent5>
      <a:accent6>
        <a:srgbClr val="C5E7EB"/>
      </a:accent6>
      <a:hlink>
        <a:srgbClr val="867D98"/>
      </a:hlink>
      <a:folHlink>
        <a:srgbClr val="BFBFBF"/>
      </a:folHlink>
    </a:clrScheme>
    <a:fontScheme name="自定义 6">
      <a:majorFont>
        <a:latin typeface="Arial"/>
        <a:ea typeface="微软雅黑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100</Words>
  <Application>Microsoft Office PowerPoint</Application>
  <PresentationFormat>如螢幕大小 (16:9)</PresentationFormat>
  <Paragraphs>27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Arial Unicode MS</vt:lpstr>
      <vt:lpstr>微软雅黑</vt:lpstr>
      <vt:lpstr>微軟正黑體</vt:lpstr>
      <vt:lpstr>Arial</vt:lpstr>
      <vt:lpstr>Calibri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M103040016</cp:lastModifiedBy>
  <cp:revision>339</cp:revision>
  <dcterms:created xsi:type="dcterms:W3CDTF">2014-09-21T03:23:02Z</dcterms:created>
  <dcterms:modified xsi:type="dcterms:W3CDTF">2023-02-22T17:04:12Z</dcterms:modified>
  <cp:contentStatus>完稿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