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+mn-lt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+mn-lt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2-1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rand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的使用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7948" y="1854123"/>
            <a:ext cx="10638918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使用 </a:t>
            </a:r>
            <a:r>
              <a:rPr lang="en-US" altLang="zh-TW" sz="2400" dirty="0" err="1">
                <a:ea typeface="微軟正黑體" panose="020B0604030504040204" pitchFamily="34" charset="-120"/>
              </a:rPr>
              <a:t>srand</a:t>
            </a:r>
            <a:r>
              <a:rPr lang="zh-TW" altLang="en-US" sz="2400" dirty="0">
                <a:ea typeface="微軟正黑體" panose="020B0604030504040204" pitchFamily="34" charset="-120"/>
              </a:rPr>
              <a:t> 和 </a:t>
            </a:r>
            <a:r>
              <a:rPr lang="en-US" altLang="zh-TW" sz="2400" dirty="0">
                <a:ea typeface="微軟正黑體" panose="020B0604030504040204" pitchFamily="34" charset="-120"/>
              </a:rPr>
              <a:t>rand</a:t>
            </a:r>
            <a:r>
              <a:rPr lang="zh-TW" altLang="en-US" sz="2400" dirty="0">
                <a:ea typeface="微軟正黑體" panose="020B0604030504040204" pitchFamily="34" charset="-120"/>
              </a:rPr>
              <a:t> 函數隨機出</a:t>
            </a:r>
            <a:r>
              <a:rPr lang="en-US" altLang="zh-TW" sz="2400" dirty="0"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ea typeface="微軟正黑體" panose="020B0604030504040204" pitchFamily="34" charset="-120"/>
              </a:rPr>
              <a:t>個大寫英文字母。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60AD07-061D-F426-C4CE-BFB0AA1F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37" y="3376950"/>
            <a:ext cx="8203286" cy="12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2-2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abs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的使用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CC5C414-FC69-43CF-94F1-2DE2BA8287CD}"/>
              </a:ext>
            </a:extLst>
          </p:cNvPr>
          <p:cNvSpPr txBox="1">
            <a:spLocks/>
          </p:cNvSpPr>
          <p:nvPr/>
        </p:nvSpPr>
        <p:spPr>
          <a:xfrm>
            <a:off x="1197948" y="1854123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輸入兩個數字，輸出兩個數字相減的絕對值。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C4F3D3-199E-0DE6-29A0-0A723E30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8" y="3182112"/>
            <a:ext cx="7455323" cy="17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9502E7F-2F7F-4D81-A2D1-88DFDA50E2B3}"/>
              </a:ext>
            </a:extLst>
          </p:cNvPr>
          <p:cNvSpPr txBox="1">
            <a:spLocks/>
          </p:cNvSpPr>
          <p:nvPr/>
        </p:nvSpPr>
        <p:spPr>
          <a:xfrm>
            <a:off x="1197948" y="1728288"/>
            <a:ext cx="10058400" cy="28101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輸入</a:t>
            </a:r>
            <a:r>
              <a:rPr lang="en-US" altLang="zh-TW" sz="2400" dirty="0"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ea typeface="微軟正黑體" panose="020B0604030504040204" pitchFamily="34" charset="-120"/>
              </a:rPr>
              <a:t>個數字，輸出加、減、乘的結果。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加、減、乘須個別一個 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 實作，在 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 中呼叫。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2-3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 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的使用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7E3214-8D33-0900-D99C-35D107F4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90" y="3355997"/>
            <a:ext cx="5151116" cy="11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76AD124-EA41-492C-B588-D14D625FA090}"/>
              </a:ext>
            </a:extLst>
          </p:cNvPr>
          <p:cNvSpPr txBox="1">
            <a:spLocks/>
          </p:cNvSpPr>
          <p:nvPr/>
        </p:nvSpPr>
        <p:spPr>
          <a:xfrm>
            <a:off x="1197948" y="1854122"/>
            <a:ext cx="6213505" cy="44241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寫一個猜拳遊戲程式。</a:t>
            </a:r>
            <a:endParaRPr lang="en-US" altLang="zh-TW" sz="2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遊戲參與者為兩位玩家，可輸入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P(Paper)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R(Rock)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或是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S(Scissors)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。須使用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function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      每一輪比賽都須計算輸贏或是平手，並且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累計獲勝次數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程式須設計成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可重複遊戲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，只要輸入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或是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，便可繼續遊戲，直到輸入非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Y/y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值，便可結束遊戲。</a:t>
            </a:r>
            <a:endParaRPr lang="en-US" altLang="zh-TW" sz="2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遊戲規則 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贏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贏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贏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zh-TW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，兩者相同視為平手。 </a:t>
            </a:r>
            <a:endParaRPr lang="en-US" altLang="zh-TW" sz="2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2-4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：猜拳遊戲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E0E586-E1C2-1B00-6C36-CC59EC55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41" y="1937051"/>
            <a:ext cx="4467849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490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1481</TotalTime>
  <Words>196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回顧</vt:lpstr>
      <vt:lpstr>C 程式設計實習課練習題</vt:lpstr>
      <vt:lpstr>課堂練習2-1：rand 的使用</vt:lpstr>
      <vt:lpstr>課堂練習2-2：abs 的使用</vt:lpstr>
      <vt:lpstr>課堂練習2-3： function 的使用</vt:lpstr>
      <vt:lpstr>課堂練習2-4：猜拳遊戲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M103040016</cp:lastModifiedBy>
  <cp:revision>107</cp:revision>
  <dcterms:created xsi:type="dcterms:W3CDTF">2017-02-23T02:57:53Z</dcterms:created>
  <dcterms:modified xsi:type="dcterms:W3CDTF">2023-03-09T04:55:06Z</dcterms:modified>
</cp:coreProperties>
</file>