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9" r:id="rId3"/>
    <p:sldId id="273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0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7-1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const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基礎練習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E583AB8-3093-7400-C662-304A1418056C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9984577" cy="37665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輸入兩個日期，比較是否相同並印出結果</a:t>
            </a:r>
          </a:p>
          <a:p>
            <a:pPr lvl="1">
              <a:lnSpc>
                <a:spcPct val="100000"/>
              </a:lnSpc>
              <a:buFont typeface="Calibri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請自己設計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class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DATE 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來存放日期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itchFamily="34" charset="0"/>
              <a:buChar char="‐"/>
            </a:pP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class member variable 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須為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private</a:t>
            </a:r>
          </a:p>
          <a:p>
            <a:pPr lvl="1">
              <a:lnSpc>
                <a:spcPct val="100000"/>
              </a:lnSpc>
              <a:buFont typeface="Calibri" pitchFamily="34" charset="0"/>
              <a:buChar char="‐"/>
            </a:pP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class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中須使用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const DATE&amp; 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的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compare function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來比較輸入日期是否相同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    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bool DATE :: compare(const DATE&amp; date)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zh-TW" altLang="en-US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F58E35D-037D-3B4E-2CFF-CCCBF2269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32"/>
          <a:stretch/>
        </p:blipFill>
        <p:spPr>
          <a:xfrm>
            <a:off x="2513590" y="3867910"/>
            <a:ext cx="3363428" cy="21354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ECF92A-6E2D-168F-9ECA-71AD9F1B2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60"/>
          <a:stretch/>
        </p:blipFill>
        <p:spPr>
          <a:xfrm>
            <a:off x="6331762" y="3867910"/>
            <a:ext cx="3351237" cy="21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7-2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基礎練習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E583AB8-3093-7400-C662-304A1418056C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9984577" cy="376650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輸入學生得分，輸出各分數區間人數分布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‐"/>
            </a:pP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以迴圈輸入學生資料，遇到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-1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時結束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成績為整數型態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(integer)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且須存在名為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Grade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的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vector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中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分數最小為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，最大為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100</a:t>
            </a:r>
            <a:endParaRPr lang="zh-TW" altLang="en-US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必須瀏覽整個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Grade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後才計算分數區間人數，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不能邊 </a:t>
            </a:r>
            <a:r>
              <a:rPr lang="en-US" altLang="zh-TW" sz="20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cin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 邊計算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每一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分為一個區間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(0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~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9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~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19…)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有滿分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(100)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的話則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單獨計算人數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62AFAA-DDD3-705C-ED7E-F90C510D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302" y="4206925"/>
            <a:ext cx="3216745" cy="201168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B11294-7949-DB37-AB5C-1E24470A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303" y="2020489"/>
            <a:ext cx="3216745" cy="201168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6A75561-F5D7-3B2F-2BB8-5C4CB40B4F44}"/>
              </a:ext>
            </a:extLst>
          </p:cNvPr>
          <p:cNvCxnSpPr>
            <a:cxnSpLocks/>
          </p:cNvCxnSpPr>
          <p:nvPr/>
        </p:nvCxnSpPr>
        <p:spPr>
          <a:xfrm>
            <a:off x="5184396" y="5444455"/>
            <a:ext cx="3305263" cy="6627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1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7-3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基礎練習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E583AB8-3093-7400-C662-304A1418056C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9984577" cy="458862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從輸入學生資料計算人數，並印出所有結果</a:t>
            </a:r>
          </a:p>
          <a:p>
            <a:pPr lvl="1">
              <a:lnSpc>
                <a:spcPct val="100000"/>
              </a:lnSpc>
              <a:buFont typeface="Calibri" pitchFamily="34" charset="0"/>
              <a:buChar char="‐"/>
            </a:pPr>
            <a:r>
              <a:rPr lang="zh-TW" altLang="en-US" sz="2100" dirty="0">
                <a:solidFill>
                  <a:srgbClr val="000000"/>
                </a:solidFill>
                <a:ea typeface="微軟正黑體" panose="020B0604030504040204" pitchFamily="34" charset="-120"/>
              </a:rPr>
              <a:t>請設計 </a:t>
            </a:r>
            <a:r>
              <a:rPr lang="en-US" altLang="zh-TW" sz="2100" dirty="0">
                <a:solidFill>
                  <a:srgbClr val="FF0000"/>
                </a:solidFill>
                <a:ea typeface="微軟正黑體" panose="020B0604030504040204" pitchFamily="34" charset="-120"/>
              </a:rPr>
              <a:t>class</a:t>
            </a:r>
            <a:r>
              <a:rPr lang="zh-TW" altLang="en-US" sz="21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100" dirty="0">
                <a:solidFill>
                  <a:srgbClr val="FF0000"/>
                </a:solidFill>
                <a:ea typeface="微軟正黑體" panose="020B0604030504040204" pitchFamily="34" charset="-120"/>
              </a:rPr>
              <a:t>RECORD </a:t>
            </a:r>
            <a:r>
              <a:rPr lang="zh-TW" altLang="en-US" sz="2100" dirty="0">
                <a:solidFill>
                  <a:srgbClr val="000000"/>
                </a:solidFill>
                <a:ea typeface="微軟正黑體" panose="020B0604030504040204" pitchFamily="34" charset="-120"/>
              </a:rPr>
              <a:t>來存放學生的姓名及生日，生日用</a:t>
            </a:r>
            <a:r>
              <a:rPr lang="en-US" altLang="zh-TW" sz="2100" dirty="0">
                <a:solidFill>
                  <a:srgbClr val="000000"/>
                </a:solidFill>
                <a:ea typeface="微軟正黑體" panose="020B0604030504040204" pitchFamily="34" charset="-120"/>
              </a:rPr>
              <a:t>7-1</a:t>
            </a:r>
            <a:r>
              <a:rPr lang="zh-TW" altLang="en-US" sz="2100" dirty="0">
                <a:solidFill>
                  <a:srgbClr val="000000"/>
                </a:solidFill>
                <a:ea typeface="微軟正黑體" panose="020B0604030504040204" pitchFamily="34" charset="-120"/>
              </a:rPr>
              <a:t>的 </a:t>
            </a:r>
            <a:r>
              <a:rPr lang="en-US" altLang="zh-TW" sz="2100" dirty="0">
                <a:solidFill>
                  <a:srgbClr val="FF0000"/>
                </a:solidFill>
                <a:ea typeface="微軟正黑體" panose="020B0604030504040204" pitchFamily="34" charset="-120"/>
              </a:rPr>
              <a:t>DATE</a:t>
            </a:r>
            <a:r>
              <a:rPr lang="zh-TW" altLang="en-US" sz="21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100" dirty="0">
                <a:solidFill>
                  <a:schemeClr val="tx1"/>
                </a:solidFill>
                <a:ea typeface="微軟正黑體" panose="020B0604030504040204" pitchFamily="34" charset="-120"/>
              </a:rPr>
              <a:t>存放</a:t>
            </a:r>
            <a:endParaRPr lang="en-US" altLang="zh-TW" sz="21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100" dirty="0">
                <a:solidFill>
                  <a:schemeClr val="tx1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     class RECORD{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100" dirty="0">
                <a:solidFill>
                  <a:schemeClr val="tx1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	public:    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100" dirty="0">
                <a:solidFill>
                  <a:schemeClr val="tx1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	        RECORD(string, int , int , int); 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100" dirty="0">
                <a:solidFill>
                  <a:schemeClr val="tx1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	        </a:t>
            </a:r>
            <a:r>
              <a:rPr lang="en-US" altLang="zh-TW" sz="2100" dirty="0">
                <a:solidFill>
                  <a:srgbClr val="FF0000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DATE </a:t>
            </a:r>
            <a:r>
              <a:rPr lang="en-US" altLang="zh-TW" sz="2100" dirty="0" err="1">
                <a:solidFill>
                  <a:srgbClr val="FF0000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getDate</a:t>
            </a:r>
            <a:r>
              <a:rPr lang="en-US" altLang="zh-TW" sz="2100" dirty="0">
                <a:solidFill>
                  <a:srgbClr val="FF0000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() const</a:t>
            </a:r>
            <a:r>
              <a:rPr lang="en-US" altLang="zh-TW" sz="2100" dirty="0">
                <a:solidFill>
                  <a:schemeClr val="tx1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100" dirty="0">
                <a:solidFill>
                  <a:schemeClr val="tx1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	        …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100" dirty="0">
                <a:solidFill>
                  <a:schemeClr val="tx1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	private:    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100" dirty="0">
                <a:solidFill>
                  <a:schemeClr val="tx1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	        </a:t>
            </a:r>
            <a:r>
              <a:rPr lang="en-US" altLang="zh-TW" sz="2100" dirty="0">
                <a:solidFill>
                  <a:srgbClr val="FF0000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DATE</a:t>
            </a:r>
            <a:r>
              <a:rPr lang="en-US" altLang="zh-TW" sz="2100" dirty="0">
                <a:solidFill>
                  <a:schemeClr val="tx1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100" dirty="0" err="1">
                <a:solidFill>
                  <a:srgbClr val="FF0000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date</a:t>
            </a:r>
            <a:r>
              <a:rPr lang="en-US" altLang="zh-TW" sz="2100" dirty="0">
                <a:solidFill>
                  <a:schemeClr val="tx1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100" dirty="0">
                <a:solidFill>
                  <a:schemeClr val="tx1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	        …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sz="2100" dirty="0">
                <a:solidFill>
                  <a:schemeClr val="tx1"/>
                </a:solidFill>
                <a:ea typeface="微軟正黑體" panose="020B0604030504040204" pitchFamily="34" charset="-120"/>
                <a:sym typeface="Wingdings" panose="05000000000000000000" pitchFamily="2" charset="2"/>
              </a:rPr>
              <a:t>          }</a:t>
            </a:r>
            <a:endParaRPr lang="en-US" altLang="zh-TW" sz="21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itchFamily="34" charset="0"/>
              <a:buChar char="‐"/>
            </a:pPr>
            <a:r>
              <a:rPr lang="zh-TW" altLang="en-US" sz="2100" dirty="0">
                <a:solidFill>
                  <a:srgbClr val="000000"/>
                </a:solidFill>
                <a:ea typeface="微軟正黑體" panose="020B0604030504040204" pitchFamily="34" charset="-120"/>
              </a:rPr>
              <a:t>在 </a:t>
            </a:r>
            <a:r>
              <a:rPr lang="en-US" altLang="zh-TW" sz="2100" dirty="0">
                <a:solidFill>
                  <a:srgbClr val="FF0000"/>
                </a:solidFill>
                <a:ea typeface="微軟正黑體" panose="020B0604030504040204" pitchFamily="34" charset="-120"/>
              </a:rPr>
              <a:t>RECORD</a:t>
            </a:r>
            <a:r>
              <a:rPr lang="zh-TW" altLang="en-US" sz="2100" dirty="0">
                <a:solidFill>
                  <a:srgbClr val="000000"/>
                </a:solidFill>
                <a:ea typeface="微軟正黑體" panose="020B0604030504040204" pitchFamily="34" charset="-120"/>
              </a:rPr>
              <a:t> 中用</a:t>
            </a:r>
            <a:r>
              <a:rPr lang="en-US" altLang="zh-TW" sz="21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100" dirty="0">
                <a:solidFill>
                  <a:srgbClr val="FF0000"/>
                </a:solidFill>
                <a:ea typeface="微軟正黑體" panose="020B0604030504040204" pitchFamily="34" charset="-120"/>
              </a:rPr>
              <a:t>static </a:t>
            </a:r>
            <a:r>
              <a:rPr lang="zh-TW" altLang="en-US" sz="2100" dirty="0">
                <a:solidFill>
                  <a:schemeClr val="tx1"/>
                </a:solidFill>
                <a:ea typeface="微軟正黑體" panose="020B0604030504040204" pitchFamily="34" charset="-120"/>
              </a:rPr>
              <a:t>計算學生總數</a:t>
            </a:r>
            <a:endParaRPr lang="en-US" altLang="zh-TW" sz="21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itchFamily="34" charset="0"/>
              <a:buChar char="‐"/>
            </a:pPr>
            <a:r>
              <a:rPr lang="en-US" altLang="zh-TW" sz="2100" dirty="0">
                <a:solidFill>
                  <a:srgbClr val="000000"/>
                </a:solidFill>
                <a:ea typeface="微軟正黑體" panose="020B0604030504040204" pitchFamily="34" charset="-120"/>
              </a:rPr>
              <a:t>member variable </a:t>
            </a:r>
            <a:r>
              <a:rPr lang="zh-TW" altLang="en-US" sz="2100" dirty="0">
                <a:solidFill>
                  <a:srgbClr val="000000"/>
                </a:solidFill>
                <a:ea typeface="微軟正黑體" panose="020B0604030504040204" pitchFamily="34" charset="-120"/>
              </a:rPr>
              <a:t>須為 </a:t>
            </a:r>
            <a:r>
              <a:rPr lang="en-US" altLang="zh-TW" sz="2100" dirty="0">
                <a:solidFill>
                  <a:srgbClr val="FF0000"/>
                </a:solidFill>
                <a:ea typeface="微軟正黑體" panose="020B0604030504040204" pitchFamily="34" charset="-120"/>
              </a:rPr>
              <a:t>private</a:t>
            </a:r>
          </a:p>
          <a:p>
            <a:pPr lvl="1">
              <a:lnSpc>
                <a:spcPct val="100000"/>
              </a:lnSpc>
              <a:buFont typeface="Calibri" pitchFamily="34" charset="0"/>
              <a:buChar char="‐"/>
            </a:pPr>
            <a:r>
              <a:rPr lang="zh-TW" altLang="en-US" sz="2100" dirty="0">
                <a:solidFill>
                  <a:schemeClr val="tx1"/>
                </a:solidFill>
                <a:ea typeface="微軟正黑體" panose="020B0604030504040204" pitchFamily="34" charset="-120"/>
              </a:rPr>
              <a:t>以迴圈輸入學生資料，遇到 </a:t>
            </a:r>
            <a:r>
              <a:rPr lang="en-US" altLang="zh-TW" sz="2100" dirty="0">
                <a:solidFill>
                  <a:schemeClr val="tx1"/>
                </a:solidFill>
                <a:ea typeface="微軟正黑體" panose="020B0604030504040204" pitchFamily="34" charset="-120"/>
              </a:rPr>
              <a:t>exit</a:t>
            </a:r>
            <a:r>
              <a:rPr lang="zh-TW" altLang="en-US" sz="2100" dirty="0">
                <a:solidFill>
                  <a:schemeClr val="tx1"/>
                </a:solidFill>
                <a:ea typeface="微軟正黑體" panose="020B0604030504040204" pitchFamily="34" charset="-120"/>
              </a:rPr>
              <a:t> 時結束</a:t>
            </a:r>
            <a:endParaRPr lang="en-US" altLang="zh-TW" sz="2100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itchFamily="34" charset="0"/>
              <a:buChar char="‐"/>
            </a:pPr>
            <a:r>
              <a:rPr lang="zh-TW" altLang="en-US" sz="2100" dirty="0">
                <a:solidFill>
                  <a:srgbClr val="000000"/>
                </a:solidFill>
                <a:ea typeface="微軟正黑體" panose="020B0604030504040204" pitchFamily="34" charset="-120"/>
              </a:rPr>
              <a:t>最後印出所有學生資訊及總人數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8FFF2C-DB97-CFC9-4EFF-01CF946E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428" y="2776187"/>
            <a:ext cx="2248294" cy="32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6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7-4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：記帳程式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E583AB8-3093-7400-C662-304A1418056C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9984577" cy="432856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用自訂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class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寫一個記帳程式，須具備以下功能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:</a:t>
            </a:r>
          </a:p>
          <a:p>
            <a:pPr marL="65836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紀錄日期、收支</a:t>
            </a:r>
          </a:p>
          <a:p>
            <a:pPr marL="65836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依據日期先後印出紀錄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若日期相同則依金額由小到大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       最後算出收支總額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可為負數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搜尋特定日期的</a:t>
            </a:r>
            <a:r>
              <a:rPr lang="zh-TW" altLang="en-US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紀錄</a:t>
            </a:r>
            <a:r>
              <a:rPr lang="en-US" altLang="zh-TW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smtClean="0">
                <a:solidFill>
                  <a:srgbClr val="000000"/>
                </a:solidFill>
                <a:ea typeface="微軟正黑體" panose="020B0604030504040204" pitchFamily="34" charset="-120"/>
              </a:rPr>
              <a:t>也須照順序排</a:t>
            </a:r>
            <a:r>
              <a:rPr lang="en-US" altLang="zh-TW" sz="2000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日期須用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7-1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的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DATE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存放</a:t>
            </a:r>
            <a:endParaRPr lang="en-US" altLang="zh-TW" sz="20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‐"/>
            </a:pP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class member variable 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須為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private</a:t>
            </a:r>
          </a:p>
          <a:p>
            <a:pPr lvl="1">
              <a:lnSpc>
                <a:spcPct val="150000"/>
              </a:lnSpc>
              <a:buFont typeface="Calibri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在自訂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class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中用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static 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計算收支總額</a:t>
            </a:r>
            <a:endParaRPr lang="en-US" altLang="zh-TW" sz="20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‐"/>
            </a:pPr>
            <a:endParaRPr lang="en-US" altLang="zh-TW" sz="2000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‐"/>
            </a:pPr>
            <a:endParaRPr lang="en-US" altLang="zh-TW" sz="2000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2404B4-AD10-D18D-A534-ACDC64599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767"/>
          <a:stretch/>
        </p:blipFill>
        <p:spPr>
          <a:xfrm>
            <a:off x="7942696" y="1845733"/>
            <a:ext cx="1354822" cy="43972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270433D-D2D0-2D54-5A2D-10DDE6D55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32"/>
          <a:stretch/>
        </p:blipFill>
        <p:spPr>
          <a:xfrm>
            <a:off x="9408253" y="1845733"/>
            <a:ext cx="1354822" cy="402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480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2780</TotalTime>
  <Words>289</Words>
  <Application>Microsoft Office PowerPoint</Application>
  <PresentationFormat>寬螢幕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C 程式設計實習課練習題</vt:lpstr>
      <vt:lpstr>課堂練習7-1：const 基礎練習</vt:lpstr>
      <vt:lpstr>課堂練習7-2：vector 基礎練習</vt:lpstr>
      <vt:lpstr>課堂練習7-3：static 基礎練習</vt:lpstr>
      <vt:lpstr>課堂練習7-4：記帳程式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賴彥潔</cp:lastModifiedBy>
  <cp:revision>186</cp:revision>
  <dcterms:created xsi:type="dcterms:W3CDTF">2017-02-23T02:57:53Z</dcterms:created>
  <dcterms:modified xsi:type="dcterms:W3CDTF">2023-04-05T21:58:28Z</dcterms:modified>
</cp:coreProperties>
</file>