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Lato"/>
      <p:regular r:id="rId26"/>
      <p:bold r:id="rId27"/>
      <p:italic r:id="rId28"/>
      <p:boldItalic r:id="rId29"/>
    </p:embeddedFont>
    <p:embeddedFont>
      <p:font typeface="Raleway Black"/>
      <p:bold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08">
          <p15:clr>
            <a:srgbClr val="747775"/>
          </p15:clr>
        </p15:guide>
        <p15:guide id="2" pos="1152">
          <p15:clr>
            <a:srgbClr val="747775"/>
          </p15:clr>
        </p15:guide>
        <p15:guide id="3" pos="460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08" orient="horz"/>
        <p:guide pos="1152"/>
        <p:guide pos="460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slide" Target="slides/slide20.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lack-boldItalic.fntdata"/><Relationship Id="rId30" Type="http://schemas.openxmlformats.org/officeDocument/2006/relationships/font" Target="fonts/RalewayBlack-bold.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7006a63ad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7006a63ad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Itu yg bawah 3 prnya ngoding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d195222a4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d195222a4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Nah kita ngoding di uliah ku ini untuk bixiu ga ada ajarin samsek untuk bikin website la, bikin app gitu engga ada, tapi untuk xuanxiu ada ½ aja, tapi ga telrlau menjurus ke aplicatoinnya, justur ziguan lebih ada belajar website, kek bikin database management, website design gitu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2c33ebb1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2c33ebb1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2c33ebb14_0_16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2c33ebb14_0_16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9ff089b1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9ff089b1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Bisa bilang mungkin aja 2 minggu lagi langsugn bakal qizhong, soalnya sebelum qizhong pasti kasi tugas tugas gitu atau ada acara yingxin terumata untuk yg dayi</a:t>
            </a:r>
            <a:endParaRPr/>
          </a:p>
          <a:p>
            <a:pPr indent="0" lvl="0" marL="0" rtl="0" algn="l">
              <a:spcBef>
                <a:spcPts val="0"/>
              </a:spcBef>
              <a:spcAft>
                <a:spcPts val="0"/>
              </a:spcAft>
              <a:buNone/>
            </a:pPr>
            <a:r>
              <a:rPr lang="en"/>
              <a:t>Oiya, inget juga grade pembagian, biasa qizhong + qimo ada yg ampe 70 80 atau 100 dari nilai kalian yg bakal di dapetin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d20fde0c4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d20fde0c4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 paling penting bangett, pas awal masuk minta ama zhixu xuezhangjie, minta kaogu, nah klo menurutmu kurang banyak, tanya temen temen dikelas. Belajar pakek kaogu paling cpt kalau untuk nilai ya, tapi aku tetep saranin harus ngertiin materinya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d20fde0c4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d20fde0c4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 paling penting bangett, pas awal masuk minta ama zhixu xuezhangjie, minta kaogu, nah klo menurutmu kurang banyak, tanya temen temen dikelas. Belajar pakek kaogu paling cpt kalau untuk nilai ya, tapi aku tetep saranin harus ngertiin materinya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d20fde0c4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d20fde0c4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 paling penting bangett, pas awal masuk minta ama zhixu xuezhangjie, minta kaogu, nah klo menurutmu kurang banyak, tanya temen temen dikelas. Belajar pakek kaogu paling cpt kalau untuk nilai ya, tapi aku tetep saranin harus ngertiin materinya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d20fde0c4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d20fde0c4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 paling penting bangett, pas awal masuk minta ama zhixu xuezhangjie, minta kaogu, nah klo menurutmu kurang banyak, tanya temen temen dikelas. Belajar pakek kaogu paling cpt kalau untuk nilai ya, tapi aku tetep saranin harus ngertiin materinya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a2c33ebb1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a2c33ebb1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Klo ga ampe 10 menit tambahin </a:t>
            </a:r>
            <a:r>
              <a:rPr lang="en"/>
              <a:t>常問問題</a:t>
            </a:r>
            <a:endParaRPr/>
          </a:p>
          <a:p>
            <a:pPr indent="-298450" lvl="0" marL="457200" rtl="0" algn="l">
              <a:spcBef>
                <a:spcPts val="0"/>
              </a:spcBef>
              <a:spcAft>
                <a:spcPts val="0"/>
              </a:spcAft>
              <a:buSzPts val="1100"/>
              <a:buAutoNum type="arabicPeriod"/>
            </a:pPr>
            <a:r>
              <a:rPr lang="en"/>
              <a:t>Beli laptop windows apa mac?</a:t>
            </a:r>
            <a:endParaRPr/>
          </a:p>
          <a:p>
            <a:pPr indent="-298450" lvl="0" marL="457200" rtl="0" algn="l">
              <a:spcBef>
                <a:spcPts val="0"/>
              </a:spcBef>
              <a:spcAft>
                <a:spcPts val="0"/>
              </a:spcAft>
              <a:buSzPts val="1100"/>
              <a:buAutoNum type="arabicPeriod"/>
            </a:pPr>
            <a:r>
              <a:rPr lang="en"/>
              <a:t>Beli ipad ga? </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2c33ebb14_0_16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2c33ebb14_0_16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9ff089b12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9ff089b12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2c33ebb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2c33ebb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2c33ebb1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2c33ebb1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195222a4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d195222a4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ff089b1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ff089b1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2c33ebb14_0_16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2c33ebb14_0_16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Tiap orang bakal beda beda, tapi ini yg kurasakan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d195222a4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d195222a4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d5bd1fd1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d5bd1fd1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Ngomong disini jadi klo mau masuk comp sci aku saranin pas sma bagusin basic mathnya, biar ga menderita kek aku, soalnya kadang professor bakal anggap kalian udh bisa jadi bakal skip banyak step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rot="-132933">
            <a:off x="303191" y="1753916"/>
            <a:ext cx="8520670" cy="864941"/>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4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 name="Google Shape;9;p2"/>
          <p:cNvSpPr txBox="1"/>
          <p:nvPr>
            <p:ph idx="1" type="subTitle"/>
          </p:nvPr>
        </p:nvSpPr>
        <p:spPr>
          <a:xfrm rot="-132933">
            <a:off x="327990" y="2674061"/>
            <a:ext cx="8520670" cy="300528"/>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p:nvPr>
            <p:ph idx="1" type="subTitle"/>
          </p:nvPr>
        </p:nvSpPr>
        <p:spPr>
          <a:xfrm>
            <a:off x="5268375" y="4091425"/>
            <a:ext cx="20268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Font typeface="Open Sans"/>
              <a:buNone/>
              <a:defRPr>
                <a:solidFill>
                  <a:schemeClr val="accent5"/>
                </a:solidFill>
                <a:latin typeface="Open Sans"/>
                <a:ea typeface="Open Sans"/>
                <a:cs typeface="Open Sans"/>
                <a:sym typeface="Open Sans"/>
              </a:defRPr>
            </a:lvl1pPr>
            <a:lvl2pPr lvl="1"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1">
    <p:spTree>
      <p:nvGrpSpPr>
        <p:cNvPr id="40" name="Shape 40"/>
        <p:cNvGrpSpPr/>
        <p:nvPr/>
      </p:nvGrpSpPr>
      <p:grpSpPr>
        <a:xfrm>
          <a:off x="0" y="0"/>
          <a:ext cx="0" cy="0"/>
          <a:chOff x="0" y="0"/>
          <a:chExt cx="0" cy="0"/>
        </a:xfrm>
      </p:grpSpPr>
      <p:sp>
        <p:nvSpPr>
          <p:cNvPr id="41" name="Google Shape;41;p13"/>
          <p:cNvSpPr txBox="1"/>
          <p:nvPr>
            <p:ph type="title"/>
          </p:nvPr>
        </p:nvSpPr>
        <p:spPr>
          <a:xfrm>
            <a:off x="713225" y="445025"/>
            <a:ext cx="7717500" cy="572700"/>
          </a:xfrm>
          <a:prstGeom prst="rect">
            <a:avLst/>
          </a:prstGeom>
        </p:spPr>
        <p:txBody>
          <a:bodyPr anchorCtr="0" anchor="t" bIns="0" lIns="0" spcFirstLastPara="1" rIns="0" wrap="square" tIns="0">
            <a:noAutofit/>
          </a:bodyPr>
          <a:lstStyle>
            <a:lvl1pPr lvl="0" algn="ctr">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13"/>
          <p:cNvSpPr txBox="1"/>
          <p:nvPr>
            <p:ph idx="1" type="subTitle"/>
          </p:nvPr>
        </p:nvSpPr>
        <p:spPr>
          <a:xfrm>
            <a:off x="776245" y="3578352"/>
            <a:ext cx="1554600" cy="842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43" name="Google Shape;43;p13"/>
          <p:cNvSpPr txBox="1"/>
          <p:nvPr>
            <p:ph idx="2" type="subTitle"/>
          </p:nvPr>
        </p:nvSpPr>
        <p:spPr>
          <a:xfrm rot="-1287">
            <a:off x="752245" y="2957866"/>
            <a:ext cx="1602600" cy="425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5"/>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44" name="Google Shape;44;p13"/>
          <p:cNvSpPr txBox="1"/>
          <p:nvPr>
            <p:ph hasCustomPrompt="1" idx="3" type="title"/>
          </p:nvPr>
        </p:nvSpPr>
        <p:spPr>
          <a:xfrm>
            <a:off x="808875" y="1440750"/>
            <a:ext cx="1554600" cy="1366500"/>
          </a:xfrm>
          <a:prstGeom prst="rect">
            <a:avLst/>
          </a:prstGeom>
        </p:spPr>
        <p:txBody>
          <a:bodyPr anchorCtr="0" anchor="ctr" bIns="0" lIns="0" spcFirstLastPara="1" rIns="0" wrap="square" tIns="0">
            <a:noAutofit/>
          </a:bodyPr>
          <a:lstStyle>
            <a:lvl1pPr lvl="0" rtl="0" algn="ctr">
              <a:spcBef>
                <a:spcPts val="0"/>
              </a:spcBef>
              <a:spcAft>
                <a:spcPts val="0"/>
              </a:spcAft>
              <a:buSzPts val="5900"/>
              <a:buNone/>
              <a:defRPr sz="5900">
                <a:solidFill>
                  <a:schemeClr val="accent5"/>
                </a:solidFill>
              </a:defRPr>
            </a:lvl1pPr>
            <a:lvl2pPr lvl="1" rtl="0" algn="ctr">
              <a:spcBef>
                <a:spcPts val="0"/>
              </a:spcBef>
              <a:spcAft>
                <a:spcPts val="0"/>
              </a:spcAft>
              <a:buSzPts val="5900"/>
              <a:buNone/>
              <a:defRPr sz="5900"/>
            </a:lvl2pPr>
            <a:lvl3pPr lvl="2" rtl="0" algn="ctr">
              <a:spcBef>
                <a:spcPts val="0"/>
              </a:spcBef>
              <a:spcAft>
                <a:spcPts val="0"/>
              </a:spcAft>
              <a:buSzPts val="5900"/>
              <a:buNone/>
              <a:defRPr sz="5900"/>
            </a:lvl3pPr>
            <a:lvl4pPr lvl="3" rtl="0" algn="ctr">
              <a:spcBef>
                <a:spcPts val="0"/>
              </a:spcBef>
              <a:spcAft>
                <a:spcPts val="0"/>
              </a:spcAft>
              <a:buSzPts val="5900"/>
              <a:buNone/>
              <a:defRPr sz="5900"/>
            </a:lvl4pPr>
            <a:lvl5pPr lvl="4" rtl="0" algn="ctr">
              <a:spcBef>
                <a:spcPts val="0"/>
              </a:spcBef>
              <a:spcAft>
                <a:spcPts val="0"/>
              </a:spcAft>
              <a:buSzPts val="5900"/>
              <a:buNone/>
              <a:defRPr sz="5900"/>
            </a:lvl5pPr>
            <a:lvl6pPr lvl="5" rtl="0" algn="ctr">
              <a:spcBef>
                <a:spcPts val="0"/>
              </a:spcBef>
              <a:spcAft>
                <a:spcPts val="0"/>
              </a:spcAft>
              <a:buSzPts val="5900"/>
              <a:buNone/>
              <a:defRPr sz="5900"/>
            </a:lvl6pPr>
            <a:lvl7pPr lvl="6" rtl="0" algn="ctr">
              <a:spcBef>
                <a:spcPts val="0"/>
              </a:spcBef>
              <a:spcAft>
                <a:spcPts val="0"/>
              </a:spcAft>
              <a:buSzPts val="5900"/>
              <a:buNone/>
              <a:defRPr sz="5900"/>
            </a:lvl7pPr>
            <a:lvl8pPr lvl="7" rtl="0" algn="ctr">
              <a:spcBef>
                <a:spcPts val="0"/>
              </a:spcBef>
              <a:spcAft>
                <a:spcPts val="0"/>
              </a:spcAft>
              <a:buSzPts val="5900"/>
              <a:buNone/>
              <a:defRPr sz="5900"/>
            </a:lvl8pPr>
            <a:lvl9pPr lvl="8" rtl="0" algn="ctr">
              <a:spcBef>
                <a:spcPts val="0"/>
              </a:spcBef>
              <a:spcAft>
                <a:spcPts val="0"/>
              </a:spcAft>
              <a:buSzPts val="5900"/>
              <a:buNone/>
              <a:defRPr sz="5900"/>
            </a:lvl9pPr>
          </a:lstStyle>
          <a:p>
            <a:r>
              <a:t>xx%</a:t>
            </a:r>
          </a:p>
        </p:txBody>
      </p:sp>
      <p:sp>
        <p:nvSpPr>
          <p:cNvPr id="45" name="Google Shape;45;p13"/>
          <p:cNvSpPr txBox="1"/>
          <p:nvPr>
            <p:ph idx="4" type="subTitle"/>
          </p:nvPr>
        </p:nvSpPr>
        <p:spPr>
          <a:xfrm>
            <a:off x="2866275" y="3578352"/>
            <a:ext cx="1554600" cy="842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46" name="Google Shape;46;p13"/>
          <p:cNvSpPr txBox="1"/>
          <p:nvPr>
            <p:ph idx="5" type="subTitle"/>
          </p:nvPr>
        </p:nvSpPr>
        <p:spPr>
          <a:xfrm rot="-1287">
            <a:off x="2818200" y="2957892"/>
            <a:ext cx="1602600" cy="425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2100"/>
              <a:buFont typeface="Raleway Black"/>
              <a:buNone/>
              <a:defRPr sz="1800">
                <a:solidFill>
                  <a:schemeClr val="accent5"/>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47" name="Google Shape;47;p13"/>
          <p:cNvSpPr txBox="1"/>
          <p:nvPr>
            <p:ph hasCustomPrompt="1" idx="6" type="title"/>
          </p:nvPr>
        </p:nvSpPr>
        <p:spPr>
          <a:xfrm>
            <a:off x="2866275" y="1440750"/>
            <a:ext cx="1554600" cy="1366500"/>
          </a:xfrm>
          <a:prstGeom prst="rect">
            <a:avLst/>
          </a:prstGeom>
        </p:spPr>
        <p:txBody>
          <a:bodyPr anchorCtr="0" anchor="ctr" bIns="0" lIns="0" spcFirstLastPara="1" rIns="0" wrap="square" tIns="0">
            <a:noAutofit/>
          </a:bodyPr>
          <a:lstStyle>
            <a:lvl1pPr lvl="0" rtl="0" algn="ctr">
              <a:spcBef>
                <a:spcPts val="0"/>
              </a:spcBef>
              <a:spcAft>
                <a:spcPts val="0"/>
              </a:spcAft>
              <a:buSzPts val="5900"/>
              <a:buNone/>
              <a:defRPr sz="5900">
                <a:solidFill>
                  <a:schemeClr val="accent5"/>
                </a:solidFill>
              </a:defRPr>
            </a:lvl1pPr>
            <a:lvl2pPr lvl="1" rtl="0" algn="ctr">
              <a:spcBef>
                <a:spcPts val="0"/>
              </a:spcBef>
              <a:spcAft>
                <a:spcPts val="0"/>
              </a:spcAft>
              <a:buSzPts val="5900"/>
              <a:buNone/>
              <a:defRPr sz="5900"/>
            </a:lvl2pPr>
            <a:lvl3pPr lvl="2" rtl="0" algn="ctr">
              <a:spcBef>
                <a:spcPts val="0"/>
              </a:spcBef>
              <a:spcAft>
                <a:spcPts val="0"/>
              </a:spcAft>
              <a:buSzPts val="5900"/>
              <a:buNone/>
              <a:defRPr sz="5900"/>
            </a:lvl3pPr>
            <a:lvl4pPr lvl="3" rtl="0" algn="ctr">
              <a:spcBef>
                <a:spcPts val="0"/>
              </a:spcBef>
              <a:spcAft>
                <a:spcPts val="0"/>
              </a:spcAft>
              <a:buSzPts val="5900"/>
              <a:buNone/>
              <a:defRPr sz="5900"/>
            </a:lvl4pPr>
            <a:lvl5pPr lvl="4" rtl="0" algn="ctr">
              <a:spcBef>
                <a:spcPts val="0"/>
              </a:spcBef>
              <a:spcAft>
                <a:spcPts val="0"/>
              </a:spcAft>
              <a:buSzPts val="5900"/>
              <a:buNone/>
              <a:defRPr sz="5900"/>
            </a:lvl5pPr>
            <a:lvl6pPr lvl="5" rtl="0" algn="ctr">
              <a:spcBef>
                <a:spcPts val="0"/>
              </a:spcBef>
              <a:spcAft>
                <a:spcPts val="0"/>
              </a:spcAft>
              <a:buSzPts val="5900"/>
              <a:buNone/>
              <a:defRPr sz="5900"/>
            </a:lvl6pPr>
            <a:lvl7pPr lvl="6" rtl="0" algn="ctr">
              <a:spcBef>
                <a:spcPts val="0"/>
              </a:spcBef>
              <a:spcAft>
                <a:spcPts val="0"/>
              </a:spcAft>
              <a:buSzPts val="5900"/>
              <a:buNone/>
              <a:defRPr sz="5900"/>
            </a:lvl7pPr>
            <a:lvl8pPr lvl="7" rtl="0" algn="ctr">
              <a:spcBef>
                <a:spcPts val="0"/>
              </a:spcBef>
              <a:spcAft>
                <a:spcPts val="0"/>
              </a:spcAft>
              <a:buSzPts val="5900"/>
              <a:buNone/>
              <a:defRPr sz="5900"/>
            </a:lvl8pPr>
            <a:lvl9pPr lvl="8" rtl="0" algn="ctr">
              <a:spcBef>
                <a:spcPts val="0"/>
              </a:spcBef>
              <a:spcAft>
                <a:spcPts val="0"/>
              </a:spcAft>
              <a:buSzPts val="5900"/>
              <a:buNone/>
              <a:defRPr sz="5900"/>
            </a:lvl9pPr>
          </a:lstStyle>
          <a:p>
            <a:r>
              <a:t>xx%</a:t>
            </a:r>
          </a:p>
        </p:txBody>
      </p:sp>
      <p:sp>
        <p:nvSpPr>
          <p:cNvPr id="48" name="Google Shape;48;p13"/>
          <p:cNvSpPr txBox="1"/>
          <p:nvPr>
            <p:ph idx="7" type="subTitle"/>
          </p:nvPr>
        </p:nvSpPr>
        <p:spPr>
          <a:xfrm>
            <a:off x="4752950" y="3578352"/>
            <a:ext cx="1554600" cy="842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49" name="Google Shape;49;p13"/>
          <p:cNvSpPr txBox="1"/>
          <p:nvPr>
            <p:ph idx="8" type="subTitle"/>
          </p:nvPr>
        </p:nvSpPr>
        <p:spPr>
          <a:xfrm rot="-1287">
            <a:off x="4723250" y="2957832"/>
            <a:ext cx="1602600" cy="425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5"/>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50" name="Google Shape;50;p13"/>
          <p:cNvSpPr txBox="1"/>
          <p:nvPr>
            <p:ph hasCustomPrompt="1" idx="9" type="title"/>
          </p:nvPr>
        </p:nvSpPr>
        <p:spPr>
          <a:xfrm>
            <a:off x="4752950" y="1440750"/>
            <a:ext cx="1554600" cy="1366500"/>
          </a:xfrm>
          <a:prstGeom prst="rect">
            <a:avLst/>
          </a:prstGeom>
        </p:spPr>
        <p:txBody>
          <a:bodyPr anchorCtr="0" anchor="ctr" bIns="0" lIns="0" spcFirstLastPara="1" rIns="0" wrap="square" tIns="0">
            <a:noAutofit/>
          </a:bodyPr>
          <a:lstStyle>
            <a:lvl1pPr lvl="0" rtl="0" algn="ctr">
              <a:spcBef>
                <a:spcPts val="0"/>
              </a:spcBef>
              <a:spcAft>
                <a:spcPts val="0"/>
              </a:spcAft>
              <a:buSzPts val="5900"/>
              <a:buNone/>
              <a:defRPr sz="5900">
                <a:solidFill>
                  <a:schemeClr val="accent5"/>
                </a:solidFill>
              </a:defRPr>
            </a:lvl1pPr>
            <a:lvl2pPr lvl="1" rtl="0" algn="ctr">
              <a:spcBef>
                <a:spcPts val="0"/>
              </a:spcBef>
              <a:spcAft>
                <a:spcPts val="0"/>
              </a:spcAft>
              <a:buSzPts val="5900"/>
              <a:buNone/>
              <a:defRPr sz="5900"/>
            </a:lvl2pPr>
            <a:lvl3pPr lvl="2" rtl="0" algn="ctr">
              <a:spcBef>
                <a:spcPts val="0"/>
              </a:spcBef>
              <a:spcAft>
                <a:spcPts val="0"/>
              </a:spcAft>
              <a:buSzPts val="5900"/>
              <a:buNone/>
              <a:defRPr sz="5900"/>
            </a:lvl3pPr>
            <a:lvl4pPr lvl="3" rtl="0" algn="ctr">
              <a:spcBef>
                <a:spcPts val="0"/>
              </a:spcBef>
              <a:spcAft>
                <a:spcPts val="0"/>
              </a:spcAft>
              <a:buSzPts val="5900"/>
              <a:buNone/>
              <a:defRPr sz="5900"/>
            </a:lvl4pPr>
            <a:lvl5pPr lvl="4" rtl="0" algn="ctr">
              <a:spcBef>
                <a:spcPts val="0"/>
              </a:spcBef>
              <a:spcAft>
                <a:spcPts val="0"/>
              </a:spcAft>
              <a:buSzPts val="5900"/>
              <a:buNone/>
              <a:defRPr sz="5900"/>
            </a:lvl5pPr>
            <a:lvl6pPr lvl="5" rtl="0" algn="ctr">
              <a:spcBef>
                <a:spcPts val="0"/>
              </a:spcBef>
              <a:spcAft>
                <a:spcPts val="0"/>
              </a:spcAft>
              <a:buSzPts val="5900"/>
              <a:buNone/>
              <a:defRPr sz="5900"/>
            </a:lvl6pPr>
            <a:lvl7pPr lvl="6" rtl="0" algn="ctr">
              <a:spcBef>
                <a:spcPts val="0"/>
              </a:spcBef>
              <a:spcAft>
                <a:spcPts val="0"/>
              </a:spcAft>
              <a:buSzPts val="5900"/>
              <a:buNone/>
              <a:defRPr sz="5900"/>
            </a:lvl7pPr>
            <a:lvl8pPr lvl="7" rtl="0" algn="ctr">
              <a:spcBef>
                <a:spcPts val="0"/>
              </a:spcBef>
              <a:spcAft>
                <a:spcPts val="0"/>
              </a:spcAft>
              <a:buSzPts val="5900"/>
              <a:buNone/>
              <a:defRPr sz="5900"/>
            </a:lvl8pPr>
            <a:lvl9pPr lvl="8" rtl="0" algn="ctr">
              <a:spcBef>
                <a:spcPts val="0"/>
              </a:spcBef>
              <a:spcAft>
                <a:spcPts val="0"/>
              </a:spcAft>
              <a:buSzPts val="5900"/>
              <a:buNone/>
              <a:defRPr sz="5900"/>
            </a:lvl9pPr>
          </a:lstStyle>
          <a:p>
            <a:r>
              <a:t>xx%</a:t>
            </a:r>
          </a:p>
        </p:txBody>
      </p:sp>
      <p:sp>
        <p:nvSpPr>
          <p:cNvPr id="51" name="Google Shape;51;p13"/>
          <p:cNvSpPr txBox="1"/>
          <p:nvPr>
            <p:ph idx="13" type="subTitle"/>
          </p:nvPr>
        </p:nvSpPr>
        <p:spPr>
          <a:xfrm>
            <a:off x="6810350" y="3578352"/>
            <a:ext cx="1554600" cy="842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52" name="Google Shape;52;p13"/>
          <p:cNvSpPr txBox="1"/>
          <p:nvPr>
            <p:ph idx="14" type="subTitle"/>
          </p:nvPr>
        </p:nvSpPr>
        <p:spPr>
          <a:xfrm rot="-1287">
            <a:off x="6780600" y="2957806"/>
            <a:ext cx="1602600" cy="425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5"/>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53" name="Google Shape;53;p13"/>
          <p:cNvSpPr txBox="1"/>
          <p:nvPr>
            <p:ph hasCustomPrompt="1" idx="15" type="title"/>
          </p:nvPr>
        </p:nvSpPr>
        <p:spPr>
          <a:xfrm>
            <a:off x="6810350" y="1440750"/>
            <a:ext cx="1554600" cy="1366500"/>
          </a:xfrm>
          <a:prstGeom prst="rect">
            <a:avLst/>
          </a:prstGeom>
        </p:spPr>
        <p:txBody>
          <a:bodyPr anchorCtr="0" anchor="ctr" bIns="0" lIns="0" spcFirstLastPara="1" rIns="0" wrap="square" tIns="0">
            <a:noAutofit/>
          </a:bodyPr>
          <a:lstStyle>
            <a:lvl1pPr lvl="0" rtl="0" algn="ctr">
              <a:spcBef>
                <a:spcPts val="0"/>
              </a:spcBef>
              <a:spcAft>
                <a:spcPts val="0"/>
              </a:spcAft>
              <a:buSzPts val="5900"/>
              <a:buNone/>
              <a:defRPr sz="5900">
                <a:solidFill>
                  <a:schemeClr val="accent5"/>
                </a:solidFill>
              </a:defRPr>
            </a:lvl1pPr>
            <a:lvl2pPr lvl="1" rtl="0" algn="ctr">
              <a:spcBef>
                <a:spcPts val="0"/>
              </a:spcBef>
              <a:spcAft>
                <a:spcPts val="0"/>
              </a:spcAft>
              <a:buSzPts val="5900"/>
              <a:buNone/>
              <a:defRPr sz="5900"/>
            </a:lvl2pPr>
            <a:lvl3pPr lvl="2" rtl="0" algn="ctr">
              <a:spcBef>
                <a:spcPts val="0"/>
              </a:spcBef>
              <a:spcAft>
                <a:spcPts val="0"/>
              </a:spcAft>
              <a:buSzPts val="5900"/>
              <a:buNone/>
              <a:defRPr sz="5900"/>
            </a:lvl3pPr>
            <a:lvl4pPr lvl="3" rtl="0" algn="ctr">
              <a:spcBef>
                <a:spcPts val="0"/>
              </a:spcBef>
              <a:spcAft>
                <a:spcPts val="0"/>
              </a:spcAft>
              <a:buSzPts val="5900"/>
              <a:buNone/>
              <a:defRPr sz="5900"/>
            </a:lvl4pPr>
            <a:lvl5pPr lvl="4" rtl="0" algn="ctr">
              <a:spcBef>
                <a:spcPts val="0"/>
              </a:spcBef>
              <a:spcAft>
                <a:spcPts val="0"/>
              </a:spcAft>
              <a:buSzPts val="5900"/>
              <a:buNone/>
              <a:defRPr sz="5900"/>
            </a:lvl5pPr>
            <a:lvl6pPr lvl="5" rtl="0" algn="ctr">
              <a:spcBef>
                <a:spcPts val="0"/>
              </a:spcBef>
              <a:spcAft>
                <a:spcPts val="0"/>
              </a:spcAft>
              <a:buSzPts val="5900"/>
              <a:buNone/>
              <a:defRPr sz="5900"/>
            </a:lvl6pPr>
            <a:lvl7pPr lvl="6" rtl="0" algn="ctr">
              <a:spcBef>
                <a:spcPts val="0"/>
              </a:spcBef>
              <a:spcAft>
                <a:spcPts val="0"/>
              </a:spcAft>
              <a:buSzPts val="5900"/>
              <a:buNone/>
              <a:defRPr sz="5900"/>
            </a:lvl7pPr>
            <a:lvl8pPr lvl="7" rtl="0" algn="ctr">
              <a:spcBef>
                <a:spcPts val="0"/>
              </a:spcBef>
              <a:spcAft>
                <a:spcPts val="0"/>
              </a:spcAft>
              <a:buSzPts val="5900"/>
              <a:buNone/>
              <a:defRPr sz="5900"/>
            </a:lvl8pPr>
            <a:lvl9pPr lvl="8" rtl="0" algn="ctr">
              <a:spcBef>
                <a:spcPts val="0"/>
              </a:spcBef>
              <a:spcAft>
                <a:spcPts val="0"/>
              </a:spcAft>
              <a:buSzPts val="5900"/>
              <a:buNone/>
              <a:defRPr sz="59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spTree>
      <p:nvGrpSpPr>
        <p:cNvPr id="54" name="Shape 54"/>
        <p:cNvGrpSpPr/>
        <p:nvPr/>
      </p:nvGrpSpPr>
      <p:grpSpPr>
        <a:xfrm>
          <a:off x="0" y="0"/>
          <a:ext cx="0" cy="0"/>
          <a:chOff x="0" y="0"/>
          <a:chExt cx="0" cy="0"/>
        </a:xfrm>
      </p:grpSpPr>
      <p:sp>
        <p:nvSpPr>
          <p:cNvPr id="55" name="Google Shape;55;p14"/>
          <p:cNvSpPr txBox="1"/>
          <p:nvPr>
            <p:ph type="title"/>
          </p:nvPr>
        </p:nvSpPr>
        <p:spPr>
          <a:xfrm rot="1665">
            <a:off x="4203128" y="3844889"/>
            <a:ext cx="3097200" cy="363900"/>
          </a:xfrm>
          <a:prstGeom prst="rect">
            <a:avLst/>
          </a:prstGeom>
        </p:spPr>
        <p:txBody>
          <a:bodyPr anchorCtr="0" anchor="ctr" bIns="0" lIns="0" spcFirstLastPara="1" rIns="0" wrap="square" tIns="0">
            <a:noAutofit/>
          </a:bodyPr>
          <a:lstStyle>
            <a:lvl1pPr lvl="0" algn="ctr">
              <a:spcBef>
                <a:spcPts val="0"/>
              </a:spcBef>
              <a:spcAft>
                <a:spcPts val="0"/>
              </a:spcAft>
              <a:buSzPts val="2100"/>
              <a:buNone/>
              <a:defRPr sz="1800">
                <a:solidFill>
                  <a:schemeClr val="accent5"/>
                </a:solidFill>
              </a:defRPr>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56" name="Google Shape;56;p14"/>
          <p:cNvSpPr txBox="1"/>
          <p:nvPr>
            <p:ph idx="1" type="subTitle"/>
          </p:nvPr>
        </p:nvSpPr>
        <p:spPr>
          <a:xfrm rot="112642">
            <a:off x="2172806" y="1218951"/>
            <a:ext cx="4340630" cy="2245803"/>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2800"/>
              <a:buNone/>
              <a:defRPr sz="2800">
                <a:solidFill>
                  <a:schemeClr val="accent1"/>
                </a:solidFill>
              </a:defRPr>
            </a:lvl1pPr>
            <a:lvl2pPr lvl="1" rtl="0" algn="r">
              <a:lnSpc>
                <a:spcPct val="100000"/>
              </a:lnSpc>
              <a:spcBef>
                <a:spcPts val="0"/>
              </a:spcBef>
              <a:spcAft>
                <a:spcPts val="0"/>
              </a:spcAft>
              <a:buClr>
                <a:schemeClr val="accent1"/>
              </a:buClr>
              <a:buSzPts val="2800"/>
              <a:buNone/>
              <a:defRPr sz="2800">
                <a:solidFill>
                  <a:schemeClr val="accent1"/>
                </a:solidFill>
              </a:defRPr>
            </a:lvl2pPr>
            <a:lvl3pPr lvl="2" rtl="0" algn="r">
              <a:lnSpc>
                <a:spcPct val="100000"/>
              </a:lnSpc>
              <a:spcBef>
                <a:spcPts val="0"/>
              </a:spcBef>
              <a:spcAft>
                <a:spcPts val="0"/>
              </a:spcAft>
              <a:buClr>
                <a:schemeClr val="accent1"/>
              </a:buClr>
              <a:buSzPts val="2800"/>
              <a:buNone/>
              <a:defRPr sz="2800">
                <a:solidFill>
                  <a:schemeClr val="accent1"/>
                </a:solidFill>
              </a:defRPr>
            </a:lvl3pPr>
            <a:lvl4pPr lvl="3" rtl="0" algn="r">
              <a:lnSpc>
                <a:spcPct val="100000"/>
              </a:lnSpc>
              <a:spcBef>
                <a:spcPts val="0"/>
              </a:spcBef>
              <a:spcAft>
                <a:spcPts val="0"/>
              </a:spcAft>
              <a:buClr>
                <a:schemeClr val="accent1"/>
              </a:buClr>
              <a:buSzPts val="2800"/>
              <a:buNone/>
              <a:defRPr sz="2800">
                <a:solidFill>
                  <a:schemeClr val="accent1"/>
                </a:solidFill>
              </a:defRPr>
            </a:lvl4pPr>
            <a:lvl5pPr lvl="4" rtl="0" algn="r">
              <a:lnSpc>
                <a:spcPct val="100000"/>
              </a:lnSpc>
              <a:spcBef>
                <a:spcPts val="0"/>
              </a:spcBef>
              <a:spcAft>
                <a:spcPts val="0"/>
              </a:spcAft>
              <a:buClr>
                <a:schemeClr val="accent1"/>
              </a:buClr>
              <a:buSzPts val="2800"/>
              <a:buNone/>
              <a:defRPr sz="2800">
                <a:solidFill>
                  <a:schemeClr val="accent1"/>
                </a:solidFill>
              </a:defRPr>
            </a:lvl5pPr>
            <a:lvl6pPr lvl="5" rtl="0" algn="r">
              <a:lnSpc>
                <a:spcPct val="100000"/>
              </a:lnSpc>
              <a:spcBef>
                <a:spcPts val="0"/>
              </a:spcBef>
              <a:spcAft>
                <a:spcPts val="0"/>
              </a:spcAft>
              <a:buClr>
                <a:schemeClr val="accent1"/>
              </a:buClr>
              <a:buSzPts val="2800"/>
              <a:buNone/>
              <a:defRPr sz="2800">
                <a:solidFill>
                  <a:schemeClr val="accent1"/>
                </a:solidFill>
              </a:defRPr>
            </a:lvl6pPr>
            <a:lvl7pPr lvl="6" rtl="0" algn="r">
              <a:lnSpc>
                <a:spcPct val="100000"/>
              </a:lnSpc>
              <a:spcBef>
                <a:spcPts val="0"/>
              </a:spcBef>
              <a:spcAft>
                <a:spcPts val="0"/>
              </a:spcAft>
              <a:buClr>
                <a:schemeClr val="accent1"/>
              </a:buClr>
              <a:buSzPts val="2800"/>
              <a:buNone/>
              <a:defRPr sz="2800">
                <a:solidFill>
                  <a:schemeClr val="accent1"/>
                </a:solidFill>
              </a:defRPr>
            </a:lvl7pPr>
            <a:lvl8pPr lvl="7" rtl="0" algn="r">
              <a:lnSpc>
                <a:spcPct val="100000"/>
              </a:lnSpc>
              <a:spcBef>
                <a:spcPts val="0"/>
              </a:spcBef>
              <a:spcAft>
                <a:spcPts val="0"/>
              </a:spcAft>
              <a:buClr>
                <a:schemeClr val="accent1"/>
              </a:buClr>
              <a:buSzPts val="2800"/>
              <a:buNone/>
              <a:defRPr sz="2800">
                <a:solidFill>
                  <a:schemeClr val="accent1"/>
                </a:solidFill>
              </a:defRPr>
            </a:lvl8pPr>
            <a:lvl9pPr lvl="8" rtl="0" algn="r">
              <a:lnSpc>
                <a:spcPct val="100000"/>
              </a:lnSpc>
              <a:spcBef>
                <a:spcPts val="0"/>
              </a:spcBef>
              <a:spcAft>
                <a:spcPts val="0"/>
              </a:spcAft>
              <a:buClr>
                <a:schemeClr val="accent1"/>
              </a:buClr>
              <a:buSzPts val="2800"/>
              <a:buNone/>
              <a:defRPr sz="2800">
                <a:solidFill>
                  <a:schemeClr val="accen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2">
    <p:spTree>
      <p:nvGrpSpPr>
        <p:cNvPr id="57" name="Shape 57"/>
        <p:cNvGrpSpPr/>
        <p:nvPr/>
      </p:nvGrpSpPr>
      <p:grpSpPr>
        <a:xfrm>
          <a:off x="0" y="0"/>
          <a:ext cx="0" cy="0"/>
          <a:chOff x="0" y="0"/>
          <a:chExt cx="0" cy="0"/>
        </a:xfrm>
      </p:grpSpPr>
      <p:sp>
        <p:nvSpPr>
          <p:cNvPr id="58" name="Google Shape;58;p15"/>
          <p:cNvSpPr txBox="1"/>
          <p:nvPr>
            <p:ph type="title"/>
          </p:nvPr>
        </p:nvSpPr>
        <p:spPr>
          <a:xfrm>
            <a:off x="713225" y="432825"/>
            <a:ext cx="7717500" cy="1198200"/>
          </a:xfrm>
          <a:prstGeom prst="rect">
            <a:avLst/>
          </a:prstGeom>
          <a:noFill/>
        </p:spPr>
        <p:txBody>
          <a:bodyPr anchorCtr="0" anchor="t" bIns="0" lIns="0" spcFirstLastPara="1" rIns="0" wrap="square" tIns="0">
            <a:noAutofit/>
          </a:bodyPr>
          <a:lstStyle>
            <a:lvl1pPr lvl="0" rtl="0" algn="ctr">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5"/>
          <p:cNvSpPr txBox="1"/>
          <p:nvPr>
            <p:ph idx="1" type="subTitle"/>
          </p:nvPr>
        </p:nvSpPr>
        <p:spPr>
          <a:xfrm rot="-490">
            <a:off x="1017340" y="3328566"/>
            <a:ext cx="2103000" cy="842400"/>
          </a:xfrm>
          <a:prstGeom prst="rect">
            <a:avLst/>
          </a:prstGeom>
          <a:noFill/>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60" name="Google Shape;60;p15"/>
          <p:cNvSpPr txBox="1"/>
          <p:nvPr>
            <p:ph idx="2" type="subTitle"/>
          </p:nvPr>
        </p:nvSpPr>
        <p:spPr>
          <a:xfrm rot="-981">
            <a:off x="969270" y="2881311"/>
            <a:ext cx="2103000" cy="331200"/>
          </a:xfrm>
          <a:prstGeom prst="rect">
            <a:avLst/>
          </a:prstGeom>
          <a:noFill/>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61" name="Google Shape;61;p15"/>
          <p:cNvSpPr txBox="1"/>
          <p:nvPr>
            <p:ph idx="3" type="subTitle"/>
          </p:nvPr>
        </p:nvSpPr>
        <p:spPr>
          <a:xfrm rot="-220362">
            <a:off x="3547135" y="2778111"/>
            <a:ext cx="2102819" cy="842333"/>
          </a:xfrm>
          <a:prstGeom prst="rect">
            <a:avLst/>
          </a:prstGeom>
          <a:noFill/>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62" name="Google Shape;62;p15"/>
          <p:cNvSpPr txBox="1"/>
          <p:nvPr>
            <p:ph idx="4" type="subTitle"/>
          </p:nvPr>
        </p:nvSpPr>
        <p:spPr>
          <a:xfrm rot="-220852">
            <a:off x="3454245" y="2335363"/>
            <a:ext cx="2102838" cy="331285"/>
          </a:xfrm>
          <a:prstGeom prst="rect">
            <a:avLst/>
          </a:prstGeom>
          <a:noFill/>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63" name="Google Shape;63;p15"/>
          <p:cNvSpPr txBox="1"/>
          <p:nvPr>
            <p:ph idx="5" type="subTitle"/>
          </p:nvPr>
        </p:nvSpPr>
        <p:spPr>
          <a:xfrm rot="-490">
            <a:off x="6018485" y="3328566"/>
            <a:ext cx="2103000" cy="842400"/>
          </a:xfrm>
          <a:prstGeom prst="rect">
            <a:avLst/>
          </a:prstGeom>
          <a:noFill/>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64" name="Google Shape;64;p15"/>
          <p:cNvSpPr txBox="1"/>
          <p:nvPr>
            <p:ph idx="6" type="subTitle"/>
          </p:nvPr>
        </p:nvSpPr>
        <p:spPr>
          <a:xfrm rot="-981">
            <a:off x="5970415" y="2881311"/>
            <a:ext cx="2103000" cy="331200"/>
          </a:xfrm>
          <a:prstGeom prst="rect">
            <a:avLst/>
          </a:prstGeom>
          <a:noFill/>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14">
    <p:spTree>
      <p:nvGrpSpPr>
        <p:cNvPr id="65" name="Shape 65"/>
        <p:cNvGrpSpPr/>
        <p:nvPr/>
      </p:nvGrpSpPr>
      <p:grpSpPr>
        <a:xfrm>
          <a:off x="0" y="0"/>
          <a:ext cx="0" cy="0"/>
          <a:chOff x="0" y="0"/>
          <a:chExt cx="0" cy="0"/>
        </a:xfrm>
      </p:grpSpPr>
      <p:sp>
        <p:nvSpPr>
          <p:cNvPr id="66" name="Google Shape;66;p16"/>
          <p:cNvSpPr txBox="1"/>
          <p:nvPr>
            <p:ph type="title"/>
          </p:nvPr>
        </p:nvSpPr>
        <p:spPr>
          <a:xfrm rot="-370442">
            <a:off x="1358504" y="1950006"/>
            <a:ext cx="5620701" cy="1098080"/>
          </a:xfrm>
          <a:prstGeom prst="rect">
            <a:avLst/>
          </a:prstGeom>
        </p:spPr>
        <p:txBody>
          <a:bodyPr anchorCtr="0" anchor="b" bIns="0" lIns="0" spcFirstLastPara="1" rIns="0" wrap="square" tIns="0">
            <a:noAutofit/>
          </a:bodyPr>
          <a:lstStyle>
            <a:lvl1pPr lvl="0" rtl="0" algn="ctr">
              <a:spcBef>
                <a:spcPts val="0"/>
              </a:spcBef>
              <a:spcAft>
                <a:spcPts val="0"/>
              </a:spcAft>
              <a:buSzPts val="4200"/>
              <a:buNone/>
              <a:defRPr sz="6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7" name="Google Shape;67;p16"/>
          <p:cNvSpPr txBox="1"/>
          <p:nvPr>
            <p:ph hasCustomPrompt="1" idx="2" type="title"/>
          </p:nvPr>
        </p:nvSpPr>
        <p:spPr>
          <a:xfrm rot="519400">
            <a:off x="6354387" y="2786470"/>
            <a:ext cx="1343404" cy="841181"/>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5900"/>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68" name="Google Shape;68;p16"/>
          <p:cNvSpPr txBox="1"/>
          <p:nvPr>
            <p:ph idx="1" type="subTitle"/>
          </p:nvPr>
        </p:nvSpPr>
        <p:spPr>
          <a:xfrm rot="-832">
            <a:off x="3067050" y="3575406"/>
            <a:ext cx="3718200" cy="598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69" name="Shape 69"/>
        <p:cNvGrpSpPr/>
        <p:nvPr/>
      </p:nvGrpSpPr>
      <p:grpSpPr>
        <a:xfrm>
          <a:off x="0" y="0"/>
          <a:ext cx="0" cy="0"/>
          <a:chOff x="0" y="0"/>
          <a:chExt cx="0" cy="0"/>
        </a:xfrm>
      </p:grpSpPr>
      <p:sp>
        <p:nvSpPr>
          <p:cNvPr id="70" name="Google Shape;70;p17"/>
          <p:cNvSpPr txBox="1"/>
          <p:nvPr>
            <p:ph type="title"/>
          </p:nvPr>
        </p:nvSpPr>
        <p:spPr>
          <a:xfrm>
            <a:off x="5428508" y="2537865"/>
            <a:ext cx="2730000" cy="1861500"/>
          </a:xfrm>
          <a:prstGeom prst="rect">
            <a:avLst/>
          </a:prstGeom>
        </p:spPr>
        <p:txBody>
          <a:bodyPr anchorCtr="0" anchor="t" bIns="0" lIns="0" spcFirstLastPara="1" rIns="0" wrap="square" tIns="0">
            <a:noAutofit/>
          </a:bodyPr>
          <a:lstStyle>
            <a:lvl1pPr lvl="0" algn="r">
              <a:spcBef>
                <a:spcPts val="0"/>
              </a:spcBef>
              <a:spcAft>
                <a:spcPts val="0"/>
              </a:spcAft>
              <a:buSzPts val="2800"/>
              <a:buNone/>
              <a:defRPr sz="2600">
                <a:solidFill>
                  <a:schemeClr val="accent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1" name="Google Shape;71;p17"/>
          <p:cNvSpPr txBox="1"/>
          <p:nvPr>
            <p:ph idx="1" type="subTitle"/>
          </p:nvPr>
        </p:nvSpPr>
        <p:spPr>
          <a:xfrm>
            <a:off x="358425" y="3657600"/>
            <a:ext cx="4213500" cy="5202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1pPr>
            <a:lvl2pPr lvl="1"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72" name="Shape 72"/>
        <p:cNvGrpSpPr/>
        <p:nvPr/>
      </p:nvGrpSpPr>
      <p:grpSpPr>
        <a:xfrm>
          <a:off x="0" y="0"/>
          <a:ext cx="0" cy="0"/>
          <a:chOff x="0" y="0"/>
          <a:chExt cx="0" cy="0"/>
        </a:xfrm>
      </p:grpSpPr>
      <p:sp>
        <p:nvSpPr>
          <p:cNvPr id="73" name="Google Shape;73;p18"/>
          <p:cNvSpPr txBox="1"/>
          <p:nvPr>
            <p:ph type="title"/>
          </p:nvPr>
        </p:nvSpPr>
        <p:spPr>
          <a:xfrm>
            <a:off x="713225" y="445025"/>
            <a:ext cx="7717500" cy="572700"/>
          </a:xfrm>
          <a:prstGeom prst="rect">
            <a:avLst/>
          </a:prstGeom>
        </p:spPr>
        <p:txBody>
          <a:bodyPr anchorCtr="0" anchor="t" bIns="0" lIns="0" spcFirstLastPara="1" rIns="0" wrap="square" tIns="0">
            <a:noAutofit/>
          </a:bodyPr>
          <a:lstStyle>
            <a:lvl1pPr lvl="0" algn="ctr">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74" name="Shape 74"/>
        <p:cNvGrpSpPr/>
        <p:nvPr/>
      </p:nvGrpSpPr>
      <p:grpSpPr>
        <a:xfrm>
          <a:off x="0" y="0"/>
          <a:ext cx="0" cy="0"/>
          <a:chOff x="0" y="0"/>
          <a:chExt cx="0" cy="0"/>
        </a:xfrm>
      </p:grpSpPr>
      <p:sp>
        <p:nvSpPr>
          <p:cNvPr id="75" name="Google Shape;75;p19"/>
          <p:cNvSpPr txBox="1"/>
          <p:nvPr>
            <p:ph type="title"/>
          </p:nvPr>
        </p:nvSpPr>
        <p:spPr>
          <a:xfrm>
            <a:off x="713225" y="445025"/>
            <a:ext cx="77175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9"/>
          <p:cNvSpPr txBox="1"/>
          <p:nvPr>
            <p:ph idx="1" type="subTitle"/>
          </p:nvPr>
        </p:nvSpPr>
        <p:spPr>
          <a:xfrm>
            <a:off x="2124325" y="2343875"/>
            <a:ext cx="3910500" cy="2015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
    <p:spTree>
      <p:nvGrpSpPr>
        <p:cNvPr id="77" name="Shape 77"/>
        <p:cNvGrpSpPr/>
        <p:nvPr/>
      </p:nvGrpSpPr>
      <p:grpSpPr>
        <a:xfrm>
          <a:off x="0" y="0"/>
          <a:ext cx="0" cy="0"/>
          <a:chOff x="0" y="0"/>
          <a:chExt cx="0" cy="0"/>
        </a:xfrm>
      </p:grpSpPr>
      <p:sp>
        <p:nvSpPr>
          <p:cNvPr id="78" name="Google Shape;78;p20"/>
          <p:cNvSpPr txBox="1"/>
          <p:nvPr>
            <p:ph type="title"/>
          </p:nvPr>
        </p:nvSpPr>
        <p:spPr>
          <a:xfrm>
            <a:off x="713225" y="445025"/>
            <a:ext cx="7717500" cy="572700"/>
          </a:xfrm>
          <a:prstGeom prst="rect">
            <a:avLst/>
          </a:prstGeom>
        </p:spPr>
        <p:txBody>
          <a:bodyPr anchorCtr="0" anchor="t" bIns="0" lIns="0" spcFirstLastPara="1" rIns="0" wrap="square" tIns="0">
            <a:noAutofit/>
          </a:bodyPr>
          <a:lstStyle>
            <a:lvl1pPr lvl="0" algn="ctr">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rot="-242392">
            <a:off x="1686427" y="2182666"/>
            <a:ext cx="5808332" cy="841756"/>
          </a:xfrm>
          <a:prstGeom prst="rect">
            <a:avLst/>
          </a:prstGeom>
        </p:spPr>
        <p:txBody>
          <a:bodyPr anchorCtr="0" anchor="ctr" bIns="0" lIns="0" spcFirstLastPara="1" rIns="0" wrap="square" tIns="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hasCustomPrompt="1" idx="2" type="title"/>
          </p:nvPr>
        </p:nvSpPr>
        <p:spPr>
          <a:xfrm rot="519400">
            <a:off x="6430587" y="881470"/>
            <a:ext cx="1343404" cy="841181"/>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59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 name="Google Shape;13;p3"/>
          <p:cNvSpPr txBox="1"/>
          <p:nvPr>
            <p:ph idx="1" type="subTitle"/>
          </p:nvPr>
        </p:nvSpPr>
        <p:spPr>
          <a:xfrm rot="-1016">
            <a:off x="3743325" y="3574581"/>
            <a:ext cx="4060800" cy="675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79" name="Shape 79"/>
        <p:cNvGrpSpPr/>
        <p:nvPr/>
      </p:nvGrpSpPr>
      <p:grpSpPr>
        <a:xfrm>
          <a:off x="0" y="0"/>
          <a:ext cx="0" cy="0"/>
          <a:chOff x="0" y="0"/>
          <a:chExt cx="0" cy="0"/>
        </a:xfrm>
      </p:grpSpPr>
      <p:sp>
        <p:nvSpPr>
          <p:cNvPr id="80" name="Google Shape;80;p21"/>
          <p:cNvSpPr txBox="1"/>
          <p:nvPr>
            <p:ph type="title"/>
          </p:nvPr>
        </p:nvSpPr>
        <p:spPr>
          <a:xfrm>
            <a:off x="713225" y="432825"/>
            <a:ext cx="7717500" cy="6123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21"/>
          <p:cNvSpPr txBox="1"/>
          <p:nvPr>
            <p:ph idx="1" type="subTitle"/>
          </p:nvPr>
        </p:nvSpPr>
        <p:spPr>
          <a:xfrm rot="-564">
            <a:off x="1206312" y="3965352"/>
            <a:ext cx="18288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82" name="Google Shape;82;p21"/>
          <p:cNvSpPr txBox="1"/>
          <p:nvPr>
            <p:ph idx="2" type="subTitle"/>
          </p:nvPr>
        </p:nvSpPr>
        <p:spPr>
          <a:xfrm rot="-1128">
            <a:off x="1206312" y="3510036"/>
            <a:ext cx="1828800" cy="3312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83" name="Google Shape;83;p21"/>
          <p:cNvSpPr txBox="1"/>
          <p:nvPr>
            <p:ph idx="3" type="subTitle"/>
          </p:nvPr>
        </p:nvSpPr>
        <p:spPr>
          <a:xfrm rot="-564">
            <a:off x="3651419" y="3965352"/>
            <a:ext cx="18288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84" name="Google Shape;84;p21"/>
          <p:cNvSpPr txBox="1"/>
          <p:nvPr>
            <p:ph idx="4" type="subTitle"/>
          </p:nvPr>
        </p:nvSpPr>
        <p:spPr>
          <a:xfrm rot="-1128">
            <a:off x="3651419" y="3510036"/>
            <a:ext cx="1828800" cy="3312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85" name="Google Shape;85;p21"/>
          <p:cNvSpPr txBox="1"/>
          <p:nvPr>
            <p:ph idx="5" type="subTitle"/>
          </p:nvPr>
        </p:nvSpPr>
        <p:spPr>
          <a:xfrm rot="-564">
            <a:off x="6096762" y="3965352"/>
            <a:ext cx="18288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86" name="Google Shape;86;p21"/>
          <p:cNvSpPr txBox="1"/>
          <p:nvPr>
            <p:ph idx="6" type="subTitle"/>
          </p:nvPr>
        </p:nvSpPr>
        <p:spPr>
          <a:xfrm rot="-1128">
            <a:off x="6096762" y="3510036"/>
            <a:ext cx="1828800" cy="3312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87" name="Google Shape;87;p21"/>
          <p:cNvSpPr txBox="1"/>
          <p:nvPr>
            <p:ph idx="7" type="subTitle"/>
          </p:nvPr>
        </p:nvSpPr>
        <p:spPr>
          <a:xfrm rot="-564">
            <a:off x="1206312" y="2327688"/>
            <a:ext cx="1828800" cy="511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88" name="Google Shape;88;p21"/>
          <p:cNvSpPr txBox="1"/>
          <p:nvPr>
            <p:ph idx="8" type="subTitle"/>
          </p:nvPr>
        </p:nvSpPr>
        <p:spPr>
          <a:xfrm rot="-1128">
            <a:off x="1206312" y="1872373"/>
            <a:ext cx="1828800" cy="3312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89" name="Google Shape;89;p21"/>
          <p:cNvSpPr txBox="1"/>
          <p:nvPr>
            <p:ph idx="9" type="subTitle"/>
          </p:nvPr>
        </p:nvSpPr>
        <p:spPr>
          <a:xfrm rot="-564">
            <a:off x="3651419" y="2327688"/>
            <a:ext cx="18288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90" name="Google Shape;90;p21"/>
          <p:cNvSpPr txBox="1"/>
          <p:nvPr>
            <p:ph idx="13" type="subTitle"/>
          </p:nvPr>
        </p:nvSpPr>
        <p:spPr>
          <a:xfrm rot="-1128">
            <a:off x="3651419" y="1872373"/>
            <a:ext cx="1828800" cy="3312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91" name="Google Shape;91;p21"/>
          <p:cNvSpPr txBox="1"/>
          <p:nvPr>
            <p:ph idx="14" type="subTitle"/>
          </p:nvPr>
        </p:nvSpPr>
        <p:spPr>
          <a:xfrm rot="-564">
            <a:off x="6096762" y="2327688"/>
            <a:ext cx="18288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92" name="Google Shape;92;p21"/>
          <p:cNvSpPr txBox="1"/>
          <p:nvPr>
            <p:ph idx="15" type="subTitle"/>
          </p:nvPr>
        </p:nvSpPr>
        <p:spPr>
          <a:xfrm rot="-1128">
            <a:off x="6096762" y="1874820"/>
            <a:ext cx="1828800" cy="3312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3">
    <p:spTree>
      <p:nvGrpSpPr>
        <p:cNvPr id="93" name="Shape 93"/>
        <p:cNvGrpSpPr/>
        <p:nvPr/>
      </p:nvGrpSpPr>
      <p:grpSpPr>
        <a:xfrm>
          <a:off x="0" y="0"/>
          <a:ext cx="0" cy="0"/>
          <a:chOff x="0" y="0"/>
          <a:chExt cx="0" cy="0"/>
        </a:xfrm>
      </p:grpSpPr>
      <p:sp>
        <p:nvSpPr>
          <p:cNvPr id="94" name="Google Shape;94;p22"/>
          <p:cNvSpPr txBox="1"/>
          <p:nvPr>
            <p:ph type="title"/>
          </p:nvPr>
        </p:nvSpPr>
        <p:spPr>
          <a:xfrm>
            <a:off x="713225" y="448056"/>
            <a:ext cx="7717500" cy="612300"/>
          </a:xfrm>
          <a:prstGeom prst="rect">
            <a:avLst/>
          </a:prstGeom>
        </p:spPr>
        <p:txBody>
          <a:bodyPr anchorCtr="0" anchor="t" bIns="0" lIns="0" spcFirstLastPara="1" rIns="0" wrap="square" tIns="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22"/>
          <p:cNvSpPr txBox="1"/>
          <p:nvPr>
            <p:ph idx="1" type="subTitle"/>
          </p:nvPr>
        </p:nvSpPr>
        <p:spPr>
          <a:xfrm rot="-490">
            <a:off x="1075275" y="3913782"/>
            <a:ext cx="21030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96" name="Google Shape;96;p22"/>
          <p:cNvSpPr txBox="1"/>
          <p:nvPr>
            <p:ph idx="2" type="subTitle"/>
          </p:nvPr>
        </p:nvSpPr>
        <p:spPr>
          <a:xfrm rot="-981">
            <a:off x="1075275" y="3510036"/>
            <a:ext cx="2103000" cy="33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97" name="Google Shape;97;p22"/>
          <p:cNvSpPr txBox="1"/>
          <p:nvPr>
            <p:ph idx="3" type="subTitle"/>
          </p:nvPr>
        </p:nvSpPr>
        <p:spPr>
          <a:xfrm rot="-490">
            <a:off x="3520381" y="3913782"/>
            <a:ext cx="21030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98" name="Google Shape;98;p22"/>
          <p:cNvSpPr txBox="1"/>
          <p:nvPr>
            <p:ph idx="4" type="subTitle"/>
          </p:nvPr>
        </p:nvSpPr>
        <p:spPr>
          <a:xfrm rot="-981">
            <a:off x="3520381" y="3510036"/>
            <a:ext cx="2103000" cy="33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99" name="Google Shape;99;p22"/>
          <p:cNvSpPr txBox="1"/>
          <p:nvPr>
            <p:ph idx="5" type="subTitle"/>
          </p:nvPr>
        </p:nvSpPr>
        <p:spPr>
          <a:xfrm rot="-490">
            <a:off x="5965725" y="3913782"/>
            <a:ext cx="21030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latin typeface="Lato"/>
                <a:ea typeface="Lato"/>
                <a:cs typeface="Lato"/>
                <a:sym typeface="Lato"/>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00" name="Google Shape;100;p22"/>
          <p:cNvSpPr txBox="1"/>
          <p:nvPr>
            <p:ph idx="6" type="subTitle"/>
          </p:nvPr>
        </p:nvSpPr>
        <p:spPr>
          <a:xfrm rot="-981">
            <a:off x="5965725" y="3510036"/>
            <a:ext cx="2103000" cy="33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4">
    <p:spTree>
      <p:nvGrpSpPr>
        <p:cNvPr id="101" name="Shape 101"/>
        <p:cNvGrpSpPr/>
        <p:nvPr/>
      </p:nvGrpSpPr>
      <p:grpSpPr>
        <a:xfrm>
          <a:off x="0" y="0"/>
          <a:ext cx="0" cy="0"/>
          <a:chOff x="0" y="0"/>
          <a:chExt cx="0" cy="0"/>
        </a:xfrm>
      </p:grpSpPr>
      <p:sp>
        <p:nvSpPr>
          <p:cNvPr id="102" name="Google Shape;102;p23"/>
          <p:cNvSpPr txBox="1"/>
          <p:nvPr>
            <p:ph type="title"/>
          </p:nvPr>
        </p:nvSpPr>
        <p:spPr>
          <a:xfrm>
            <a:off x="713225" y="445025"/>
            <a:ext cx="7717500" cy="5727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3"/>
          <p:cNvSpPr txBox="1"/>
          <p:nvPr>
            <p:ph idx="1" type="subTitle"/>
          </p:nvPr>
        </p:nvSpPr>
        <p:spPr>
          <a:xfrm>
            <a:off x="761075" y="3273552"/>
            <a:ext cx="1554600" cy="842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04" name="Google Shape;104;p23"/>
          <p:cNvSpPr txBox="1"/>
          <p:nvPr>
            <p:ph idx="2" type="subTitle"/>
          </p:nvPr>
        </p:nvSpPr>
        <p:spPr>
          <a:xfrm rot="-1287">
            <a:off x="737075" y="2790966"/>
            <a:ext cx="1602600" cy="425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105" name="Google Shape;105;p23"/>
          <p:cNvSpPr txBox="1"/>
          <p:nvPr>
            <p:ph idx="3" type="subTitle"/>
          </p:nvPr>
        </p:nvSpPr>
        <p:spPr>
          <a:xfrm>
            <a:off x="2783475" y="3273552"/>
            <a:ext cx="1554600" cy="842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06" name="Google Shape;106;p23"/>
          <p:cNvSpPr txBox="1"/>
          <p:nvPr>
            <p:ph idx="4" type="subTitle"/>
          </p:nvPr>
        </p:nvSpPr>
        <p:spPr>
          <a:xfrm rot="-1287">
            <a:off x="2759475" y="2790992"/>
            <a:ext cx="1602600" cy="425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2100"/>
              <a:buFont typeface="Raleway Black"/>
              <a:buNone/>
              <a:defRPr sz="1800">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107" name="Google Shape;107;p23"/>
          <p:cNvSpPr txBox="1"/>
          <p:nvPr>
            <p:ph idx="5" type="subTitle"/>
          </p:nvPr>
        </p:nvSpPr>
        <p:spPr>
          <a:xfrm>
            <a:off x="4820825" y="3273552"/>
            <a:ext cx="1554600" cy="842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08" name="Google Shape;108;p23"/>
          <p:cNvSpPr txBox="1"/>
          <p:nvPr>
            <p:ph idx="6" type="subTitle"/>
          </p:nvPr>
        </p:nvSpPr>
        <p:spPr>
          <a:xfrm rot="-1287">
            <a:off x="4796825" y="2790932"/>
            <a:ext cx="1602600" cy="425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109" name="Google Shape;109;p23"/>
          <p:cNvSpPr txBox="1"/>
          <p:nvPr>
            <p:ph idx="7" type="subTitle"/>
          </p:nvPr>
        </p:nvSpPr>
        <p:spPr>
          <a:xfrm>
            <a:off x="6828275" y="3273552"/>
            <a:ext cx="1554600" cy="8424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10" name="Google Shape;110;p23"/>
          <p:cNvSpPr txBox="1"/>
          <p:nvPr>
            <p:ph idx="8" type="subTitle"/>
          </p:nvPr>
        </p:nvSpPr>
        <p:spPr>
          <a:xfrm rot="-1287">
            <a:off x="6804275" y="2790906"/>
            <a:ext cx="1602600" cy="425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3_1">
    <p:spTree>
      <p:nvGrpSpPr>
        <p:cNvPr id="111" name="Shape 111"/>
        <p:cNvGrpSpPr/>
        <p:nvPr/>
      </p:nvGrpSpPr>
      <p:grpSpPr>
        <a:xfrm>
          <a:off x="0" y="0"/>
          <a:ext cx="0" cy="0"/>
          <a:chOff x="0" y="0"/>
          <a:chExt cx="0" cy="0"/>
        </a:xfrm>
      </p:grpSpPr>
      <p:sp>
        <p:nvSpPr>
          <p:cNvPr id="112" name="Google Shape;112;p24"/>
          <p:cNvSpPr txBox="1"/>
          <p:nvPr>
            <p:ph type="title"/>
          </p:nvPr>
        </p:nvSpPr>
        <p:spPr>
          <a:xfrm>
            <a:off x="713225" y="432825"/>
            <a:ext cx="7717500" cy="6123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24"/>
          <p:cNvSpPr txBox="1"/>
          <p:nvPr>
            <p:ph idx="1" type="subTitle"/>
          </p:nvPr>
        </p:nvSpPr>
        <p:spPr>
          <a:xfrm rot="-564">
            <a:off x="1106300" y="3529734"/>
            <a:ext cx="18288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14" name="Google Shape;114;p24"/>
          <p:cNvSpPr txBox="1"/>
          <p:nvPr>
            <p:ph idx="2" type="subTitle"/>
          </p:nvPr>
        </p:nvSpPr>
        <p:spPr>
          <a:xfrm rot="-1128">
            <a:off x="1106300" y="3071578"/>
            <a:ext cx="1828800" cy="3312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115" name="Google Shape;115;p24"/>
          <p:cNvSpPr txBox="1"/>
          <p:nvPr>
            <p:ph idx="3" type="subTitle"/>
          </p:nvPr>
        </p:nvSpPr>
        <p:spPr>
          <a:xfrm rot="-564">
            <a:off x="3657619" y="3526882"/>
            <a:ext cx="18288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rgbClr val="124E78"/>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16" name="Google Shape;116;p24"/>
          <p:cNvSpPr txBox="1"/>
          <p:nvPr>
            <p:ph idx="4" type="subTitle"/>
          </p:nvPr>
        </p:nvSpPr>
        <p:spPr>
          <a:xfrm rot="-1128">
            <a:off x="3657619" y="3071578"/>
            <a:ext cx="1828800" cy="3312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117" name="Google Shape;117;p24"/>
          <p:cNvSpPr txBox="1"/>
          <p:nvPr>
            <p:ph idx="5" type="subTitle"/>
          </p:nvPr>
        </p:nvSpPr>
        <p:spPr>
          <a:xfrm rot="-564">
            <a:off x="6208900" y="3529734"/>
            <a:ext cx="18288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18" name="Google Shape;118;p24"/>
          <p:cNvSpPr txBox="1"/>
          <p:nvPr>
            <p:ph idx="6" type="subTitle"/>
          </p:nvPr>
        </p:nvSpPr>
        <p:spPr>
          <a:xfrm rot="-1128">
            <a:off x="6208900" y="3071578"/>
            <a:ext cx="1828800" cy="3312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spTree>
      <p:nvGrpSpPr>
        <p:cNvPr id="119" name="Shape 119"/>
        <p:cNvGrpSpPr/>
        <p:nvPr/>
      </p:nvGrpSpPr>
      <p:grpSpPr>
        <a:xfrm>
          <a:off x="0" y="0"/>
          <a:ext cx="0" cy="0"/>
          <a:chOff x="0" y="0"/>
          <a:chExt cx="0" cy="0"/>
        </a:xfrm>
      </p:grpSpPr>
      <p:sp>
        <p:nvSpPr>
          <p:cNvPr id="120" name="Google Shape;120;p25"/>
          <p:cNvSpPr txBox="1"/>
          <p:nvPr>
            <p:ph type="title"/>
          </p:nvPr>
        </p:nvSpPr>
        <p:spPr>
          <a:xfrm>
            <a:off x="713225" y="445025"/>
            <a:ext cx="7717500" cy="572700"/>
          </a:xfrm>
          <a:prstGeom prst="rect">
            <a:avLst/>
          </a:prstGeom>
        </p:spPr>
        <p:txBody>
          <a:bodyPr anchorCtr="0" anchor="t" bIns="0" lIns="0" spcFirstLastPara="1" rIns="0" wrap="square" tIns="0">
            <a:noAutofit/>
          </a:bodyPr>
          <a:lstStyle>
            <a:lvl1pPr lvl="0" algn="ctr">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2">
    <p:spTree>
      <p:nvGrpSpPr>
        <p:cNvPr id="121" name="Shape 121"/>
        <p:cNvGrpSpPr/>
        <p:nvPr/>
      </p:nvGrpSpPr>
      <p:grpSpPr>
        <a:xfrm>
          <a:off x="0" y="0"/>
          <a:ext cx="0" cy="0"/>
          <a:chOff x="0" y="0"/>
          <a:chExt cx="0" cy="0"/>
        </a:xfrm>
      </p:grpSpPr>
      <p:sp>
        <p:nvSpPr>
          <p:cNvPr id="122" name="Google Shape;122;p26"/>
          <p:cNvSpPr txBox="1"/>
          <p:nvPr>
            <p:ph type="title"/>
          </p:nvPr>
        </p:nvSpPr>
        <p:spPr>
          <a:xfrm>
            <a:off x="713225" y="445025"/>
            <a:ext cx="77175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5_1">
    <p:spTree>
      <p:nvGrpSpPr>
        <p:cNvPr id="123" name="Shape 123"/>
        <p:cNvGrpSpPr/>
        <p:nvPr/>
      </p:nvGrpSpPr>
      <p:grpSpPr>
        <a:xfrm>
          <a:off x="0" y="0"/>
          <a:ext cx="0" cy="0"/>
          <a:chOff x="0" y="0"/>
          <a:chExt cx="0" cy="0"/>
        </a:xfrm>
      </p:grpSpPr>
      <p:sp>
        <p:nvSpPr>
          <p:cNvPr id="124" name="Google Shape;124;p27"/>
          <p:cNvSpPr txBox="1"/>
          <p:nvPr>
            <p:ph type="title"/>
          </p:nvPr>
        </p:nvSpPr>
        <p:spPr>
          <a:xfrm>
            <a:off x="713225" y="445025"/>
            <a:ext cx="77175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5_1_1">
    <p:spTree>
      <p:nvGrpSpPr>
        <p:cNvPr id="125" name="Shape 125"/>
        <p:cNvGrpSpPr/>
        <p:nvPr/>
      </p:nvGrpSpPr>
      <p:grpSpPr>
        <a:xfrm>
          <a:off x="0" y="0"/>
          <a:ext cx="0" cy="0"/>
          <a:chOff x="0" y="0"/>
          <a:chExt cx="0" cy="0"/>
        </a:xfrm>
      </p:grpSpPr>
      <p:sp>
        <p:nvSpPr>
          <p:cNvPr id="126" name="Google Shape;126;p28"/>
          <p:cNvSpPr txBox="1"/>
          <p:nvPr>
            <p:ph type="title"/>
          </p:nvPr>
        </p:nvSpPr>
        <p:spPr>
          <a:xfrm>
            <a:off x="713225" y="445025"/>
            <a:ext cx="7717500" cy="5727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3">
    <p:spTree>
      <p:nvGrpSpPr>
        <p:cNvPr id="127" name="Shape 127"/>
        <p:cNvGrpSpPr/>
        <p:nvPr/>
      </p:nvGrpSpPr>
      <p:grpSpPr>
        <a:xfrm>
          <a:off x="0" y="0"/>
          <a:ext cx="0" cy="0"/>
          <a:chOff x="0" y="0"/>
          <a:chExt cx="0" cy="0"/>
        </a:xfrm>
      </p:grpSpPr>
      <p:sp>
        <p:nvSpPr>
          <p:cNvPr id="128" name="Google Shape;128;p29"/>
          <p:cNvSpPr txBox="1"/>
          <p:nvPr>
            <p:ph type="title"/>
          </p:nvPr>
        </p:nvSpPr>
        <p:spPr>
          <a:xfrm>
            <a:off x="713225" y="432825"/>
            <a:ext cx="7717500" cy="6123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29"/>
          <p:cNvSpPr txBox="1"/>
          <p:nvPr>
            <p:ph idx="1" type="subTitle"/>
          </p:nvPr>
        </p:nvSpPr>
        <p:spPr>
          <a:xfrm rot="-564">
            <a:off x="2435050" y="3617181"/>
            <a:ext cx="18288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30" name="Google Shape;130;p29"/>
          <p:cNvSpPr txBox="1"/>
          <p:nvPr>
            <p:ph idx="2" type="subTitle"/>
          </p:nvPr>
        </p:nvSpPr>
        <p:spPr>
          <a:xfrm rot="-1128">
            <a:off x="2435050" y="3161865"/>
            <a:ext cx="1828800" cy="3312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131" name="Google Shape;131;p29"/>
          <p:cNvSpPr txBox="1"/>
          <p:nvPr>
            <p:ph idx="3" type="subTitle"/>
          </p:nvPr>
        </p:nvSpPr>
        <p:spPr>
          <a:xfrm rot="-564">
            <a:off x="4914025" y="3617181"/>
            <a:ext cx="18288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32" name="Google Shape;132;p29"/>
          <p:cNvSpPr txBox="1"/>
          <p:nvPr>
            <p:ph idx="4" type="subTitle"/>
          </p:nvPr>
        </p:nvSpPr>
        <p:spPr>
          <a:xfrm rot="-1128">
            <a:off x="4914025" y="3161865"/>
            <a:ext cx="1828800" cy="3312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133" name="Google Shape;133;p29"/>
          <p:cNvSpPr txBox="1"/>
          <p:nvPr>
            <p:ph idx="5" type="subTitle"/>
          </p:nvPr>
        </p:nvSpPr>
        <p:spPr>
          <a:xfrm rot="-564">
            <a:off x="1206312" y="1979517"/>
            <a:ext cx="1828800" cy="511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34" name="Google Shape;134;p29"/>
          <p:cNvSpPr txBox="1"/>
          <p:nvPr>
            <p:ph idx="6" type="subTitle"/>
          </p:nvPr>
        </p:nvSpPr>
        <p:spPr>
          <a:xfrm rot="-1128">
            <a:off x="1206312" y="1524202"/>
            <a:ext cx="1828800" cy="3312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135" name="Google Shape;135;p29"/>
          <p:cNvSpPr txBox="1"/>
          <p:nvPr>
            <p:ph idx="7" type="subTitle"/>
          </p:nvPr>
        </p:nvSpPr>
        <p:spPr>
          <a:xfrm rot="-564">
            <a:off x="3651419" y="1979517"/>
            <a:ext cx="18288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36" name="Google Shape;136;p29"/>
          <p:cNvSpPr txBox="1"/>
          <p:nvPr>
            <p:ph idx="8" type="subTitle"/>
          </p:nvPr>
        </p:nvSpPr>
        <p:spPr>
          <a:xfrm rot="-1128">
            <a:off x="3651419" y="1524202"/>
            <a:ext cx="1828800" cy="3312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137" name="Google Shape;137;p29"/>
          <p:cNvSpPr txBox="1"/>
          <p:nvPr>
            <p:ph idx="9" type="subTitle"/>
          </p:nvPr>
        </p:nvSpPr>
        <p:spPr>
          <a:xfrm rot="-564">
            <a:off x="6096775" y="1979517"/>
            <a:ext cx="1828800" cy="512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38" name="Google Shape;138;p29"/>
          <p:cNvSpPr txBox="1"/>
          <p:nvPr>
            <p:ph idx="13" type="subTitle"/>
          </p:nvPr>
        </p:nvSpPr>
        <p:spPr>
          <a:xfrm rot="-1128">
            <a:off x="6096775" y="1526649"/>
            <a:ext cx="1828800" cy="3312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5_1_1_1">
    <p:spTree>
      <p:nvGrpSpPr>
        <p:cNvPr id="139" name="Shape 139"/>
        <p:cNvGrpSpPr/>
        <p:nvPr/>
      </p:nvGrpSpPr>
      <p:grpSpPr>
        <a:xfrm>
          <a:off x="0" y="0"/>
          <a:ext cx="0" cy="0"/>
          <a:chOff x="0" y="0"/>
          <a:chExt cx="0" cy="0"/>
        </a:xfrm>
      </p:grpSpPr>
      <p:sp>
        <p:nvSpPr>
          <p:cNvPr id="140" name="Google Shape;140;p30"/>
          <p:cNvSpPr txBox="1"/>
          <p:nvPr>
            <p:ph type="title"/>
          </p:nvPr>
        </p:nvSpPr>
        <p:spPr>
          <a:xfrm>
            <a:off x="713225" y="445025"/>
            <a:ext cx="77175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13225" y="445025"/>
            <a:ext cx="7717500" cy="572700"/>
          </a:xfrm>
          <a:prstGeom prst="rect">
            <a:avLst/>
          </a:prstGeom>
        </p:spPr>
        <p:txBody>
          <a:bodyPr anchorCtr="0" anchor="t" bIns="0" lIns="0" spcFirstLastPara="1" rIns="0" wrap="square" tIns="0">
            <a:noAutofit/>
          </a:bodyPr>
          <a:lstStyle>
            <a:lvl1pPr lvl="0" algn="ctr">
              <a:spcBef>
                <a:spcPts val="0"/>
              </a:spcBef>
              <a:spcAft>
                <a:spcPts val="0"/>
              </a:spcAft>
              <a:buSzPts val="4000"/>
              <a:buNone/>
              <a:defRPr sz="35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6" name="Google Shape;16;p4"/>
          <p:cNvSpPr txBox="1"/>
          <p:nvPr>
            <p:ph idx="1" type="subTitle"/>
          </p:nvPr>
        </p:nvSpPr>
        <p:spPr>
          <a:xfrm>
            <a:off x="713225" y="1261872"/>
            <a:ext cx="7717500" cy="3365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434343"/>
              </a:buClr>
              <a:buSzPts val="1200"/>
              <a:buFont typeface="Livvic"/>
              <a:buAutoNum type="arabicPeriod"/>
              <a:defRPr sz="1200">
                <a:solidFill>
                  <a:schemeClr val="accent1"/>
                </a:solidFill>
                <a:latin typeface="Open Sans"/>
                <a:ea typeface="Open Sans"/>
                <a:cs typeface="Open Sans"/>
                <a:sym typeface="Open Sans"/>
              </a:defRPr>
            </a:lvl1pPr>
            <a:lvl2pPr lvl="1" rtl="0">
              <a:lnSpc>
                <a:spcPct val="100000"/>
              </a:lnSpc>
              <a:spcBef>
                <a:spcPts val="0"/>
              </a:spcBef>
              <a:spcAft>
                <a:spcPts val="0"/>
              </a:spcAft>
              <a:buClr>
                <a:srgbClr val="434343"/>
              </a:buClr>
              <a:buSzPts val="1200"/>
              <a:buFont typeface="Roboto Condensed Light"/>
              <a:buAutoNum type="alphaLcPeriod"/>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rgbClr val="434343"/>
              </a:buClr>
              <a:buSzPts val="1200"/>
              <a:buFont typeface="Roboto Condensed Light"/>
              <a:buAutoNum type="romanLcPeriod"/>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rgbClr val="434343"/>
              </a:buClr>
              <a:buSzPts val="1200"/>
              <a:buFont typeface="Roboto Condensed Light"/>
              <a:buAutoNum type="arabicPeriod"/>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rgbClr val="434343"/>
              </a:buClr>
              <a:buSzPts val="1200"/>
              <a:buFont typeface="Roboto Condensed Light"/>
              <a:buAutoNum type="alphaLcPeriod"/>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rgbClr val="434343"/>
              </a:buClr>
              <a:buSzPts val="1200"/>
              <a:buFont typeface="Roboto Condensed Light"/>
              <a:buAutoNum type="romanLcPeriod"/>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rgbClr val="434343"/>
              </a:buClr>
              <a:buSzPts val="1200"/>
              <a:buFont typeface="Roboto Condensed Light"/>
              <a:buAutoNum type="arabicPeriod"/>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rgbClr val="434343"/>
              </a:buClr>
              <a:buSzPts val="1200"/>
              <a:buFont typeface="Roboto Condensed Light"/>
              <a:buAutoNum type="alphaLcPeriod"/>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rgbClr val="434343"/>
              </a:buClr>
              <a:buSzPts val="1200"/>
              <a:buFont typeface="Roboto Condensed Light"/>
              <a:buAutoNum type="romanLcPeriod"/>
              <a:defRPr>
                <a:solidFill>
                  <a:schemeClr val="accent1"/>
                </a:solidFill>
                <a:latin typeface="Open Sans"/>
                <a:ea typeface="Open Sans"/>
                <a:cs typeface="Open Sans"/>
                <a:sym typeface="Open Sans"/>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41" name="Shape 141"/>
        <p:cNvGrpSpPr/>
        <p:nvPr/>
      </p:nvGrpSpPr>
      <p:grpSpPr>
        <a:xfrm>
          <a:off x="0" y="0"/>
          <a:ext cx="0" cy="0"/>
          <a:chOff x="0" y="0"/>
          <a:chExt cx="0" cy="0"/>
        </a:xfrm>
      </p:grpSpPr>
      <p:sp>
        <p:nvSpPr>
          <p:cNvPr id="142" name="Google Shape;142;p31"/>
          <p:cNvSpPr txBox="1"/>
          <p:nvPr>
            <p:ph hasCustomPrompt="1" type="title"/>
          </p:nvPr>
        </p:nvSpPr>
        <p:spPr>
          <a:xfrm>
            <a:off x="2960388" y="2025300"/>
            <a:ext cx="3657600" cy="9144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4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3" name="Google Shape;143;p31"/>
          <p:cNvSpPr txBox="1"/>
          <p:nvPr>
            <p:ph idx="1" type="subTitle"/>
          </p:nvPr>
        </p:nvSpPr>
        <p:spPr>
          <a:xfrm>
            <a:off x="2960388" y="2924460"/>
            <a:ext cx="3657600" cy="290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1pPr>
            <a:lvl2pPr lvl="1"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p:txBody>
      </p:sp>
      <p:sp>
        <p:nvSpPr>
          <p:cNvPr id="144" name="Google Shape;144;p31"/>
          <p:cNvSpPr txBox="1"/>
          <p:nvPr>
            <p:ph hasCustomPrompt="1" idx="2" type="title"/>
          </p:nvPr>
        </p:nvSpPr>
        <p:spPr>
          <a:xfrm>
            <a:off x="1205475" y="2999075"/>
            <a:ext cx="1828800" cy="9144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40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5" name="Google Shape;145;p31"/>
          <p:cNvSpPr txBox="1"/>
          <p:nvPr>
            <p:ph idx="3" type="subTitle"/>
          </p:nvPr>
        </p:nvSpPr>
        <p:spPr>
          <a:xfrm>
            <a:off x="1205475" y="3898225"/>
            <a:ext cx="1833300" cy="529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Font typeface="Open Sans"/>
              <a:buNone/>
              <a:defRPr>
                <a:solidFill>
                  <a:schemeClr val="accent5"/>
                </a:solidFill>
                <a:latin typeface="Open Sans"/>
                <a:ea typeface="Open Sans"/>
                <a:cs typeface="Open Sans"/>
                <a:sym typeface="Open Sans"/>
              </a:defRPr>
            </a:lvl1pPr>
            <a:lvl2pPr lvl="1"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p:txBody>
      </p:sp>
      <p:sp>
        <p:nvSpPr>
          <p:cNvPr id="146" name="Google Shape;146;p31"/>
          <p:cNvSpPr txBox="1"/>
          <p:nvPr>
            <p:ph hasCustomPrompt="1" idx="4" type="title"/>
          </p:nvPr>
        </p:nvSpPr>
        <p:spPr>
          <a:xfrm rot="-399664">
            <a:off x="6661872" y="869081"/>
            <a:ext cx="1544023" cy="914254"/>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7" name="Google Shape;147;p31"/>
          <p:cNvSpPr txBox="1"/>
          <p:nvPr>
            <p:ph idx="5" type="subTitle"/>
          </p:nvPr>
        </p:nvSpPr>
        <p:spPr>
          <a:xfrm rot="-399172">
            <a:off x="6563252" y="1613724"/>
            <a:ext cx="1833345" cy="34644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1pPr>
            <a:lvl2pPr lvl="1"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2">
  <p:cSld name="CUSTOM_18">
    <p:spTree>
      <p:nvGrpSpPr>
        <p:cNvPr id="148" name="Shape 148"/>
        <p:cNvGrpSpPr/>
        <p:nvPr/>
      </p:nvGrpSpPr>
      <p:grpSpPr>
        <a:xfrm>
          <a:off x="0" y="0"/>
          <a:ext cx="0" cy="0"/>
          <a:chOff x="0" y="0"/>
          <a:chExt cx="0" cy="0"/>
        </a:xfrm>
      </p:grpSpPr>
      <p:sp>
        <p:nvSpPr>
          <p:cNvPr id="149" name="Google Shape;149;p32"/>
          <p:cNvSpPr txBox="1"/>
          <p:nvPr>
            <p:ph type="title"/>
          </p:nvPr>
        </p:nvSpPr>
        <p:spPr>
          <a:xfrm rot="-232766">
            <a:off x="497778" y="802325"/>
            <a:ext cx="4513943" cy="2267508"/>
          </a:xfrm>
          <a:prstGeom prst="rect">
            <a:avLst/>
          </a:prstGeom>
        </p:spPr>
        <p:txBody>
          <a:bodyPr anchorCtr="0" anchor="ctr" bIns="0" lIns="0" spcFirstLastPara="1" rIns="0" wrap="square" tIns="0">
            <a:noAutofit/>
          </a:bodyPr>
          <a:lstStyle>
            <a:lvl1pPr lvl="0" rtl="0" algn="ctr">
              <a:spcBef>
                <a:spcPts val="0"/>
              </a:spcBef>
              <a:spcAft>
                <a:spcPts val="0"/>
              </a:spcAft>
              <a:buSzPts val="4200"/>
              <a:buNone/>
              <a:defRPr sz="5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0" name="Google Shape;150;p32"/>
          <p:cNvSpPr txBox="1"/>
          <p:nvPr>
            <p:ph idx="1" type="subTitle"/>
          </p:nvPr>
        </p:nvSpPr>
        <p:spPr>
          <a:xfrm rot="-713">
            <a:off x="2267250" y="3535980"/>
            <a:ext cx="2892300" cy="598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a:solidFill>
                  <a:schemeClr val="accent5"/>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7">
    <p:spTree>
      <p:nvGrpSpPr>
        <p:cNvPr id="151" name="Shape 151"/>
        <p:cNvGrpSpPr/>
        <p:nvPr/>
      </p:nvGrpSpPr>
      <p:grpSpPr>
        <a:xfrm>
          <a:off x="0" y="0"/>
          <a:ext cx="0" cy="0"/>
          <a:chOff x="0" y="0"/>
          <a:chExt cx="0" cy="0"/>
        </a:xfrm>
      </p:grpSpPr>
      <p:sp>
        <p:nvSpPr>
          <p:cNvPr id="152" name="Google Shape;152;p33"/>
          <p:cNvSpPr txBox="1"/>
          <p:nvPr>
            <p:ph type="title"/>
          </p:nvPr>
        </p:nvSpPr>
        <p:spPr>
          <a:xfrm>
            <a:off x="713225" y="445025"/>
            <a:ext cx="77175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8">
    <p:spTree>
      <p:nvGrpSpPr>
        <p:cNvPr id="153" name="Shape 153"/>
        <p:cNvGrpSpPr/>
        <p:nvPr/>
      </p:nvGrpSpPr>
      <p:grpSpPr>
        <a:xfrm>
          <a:off x="0" y="0"/>
          <a:ext cx="0" cy="0"/>
          <a:chOff x="0" y="0"/>
          <a:chExt cx="0" cy="0"/>
        </a:xfrm>
      </p:grpSpPr>
      <p:sp>
        <p:nvSpPr>
          <p:cNvPr id="154" name="Google Shape;154;p34"/>
          <p:cNvSpPr txBox="1"/>
          <p:nvPr>
            <p:ph type="title"/>
          </p:nvPr>
        </p:nvSpPr>
        <p:spPr>
          <a:xfrm>
            <a:off x="713225" y="539500"/>
            <a:ext cx="3492300" cy="4059900"/>
          </a:xfrm>
          <a:prstGeom prst="rect">
            <a:avLst/>
          </a:prstGeom>
        </p:spPr>
        <p:txBody>
          <a:bodyPr anchorCtr="0" anchor="ctr" bIns="0" lIns="0" spcFirstLastPara="1" rIns="0" wrap="square" tIns="0">
            <a:noAutofit/>
          </a:bodyPr>
          <a:lstStyle>
            <a:lvl1pPr lvl="0">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9">
    <p:spTree>
      <p:nvGrpSpPr>
        <p:cNvPr id="155" name="Shape 155"/>
        <p:cNvGrpSpPr/>
        <p:nvPr/>
      </p:nvGrpSpPr>
      <p:grpSpPr>
        <a:xfrm>
          <a:off x="0" y="0"/>
          <a:ext cx="0" cy="0"/>
          <a:chOff x="0" y="0"/>
          <a:chExt cx="0" cy="0"/>
        </a:xfrm>
      </p:grpSpPr>
      <p:sp>
        <p:nvSpPr>
          <p:cNvPr id="156" name="Google Shape;156;p35"/>
          <p:cNvSpPr txBox="1"/>
          <p:nvPr>
            <p:ph type="title"/>
          </p:nvPr>
        </p:nvSpPr>
        <p:spPr>
          <a:xfrm>
            <a:off x="5984575" y="539500"/>
            <a:ext cx="2446200" cy="4059900"/>
          </a:xfrm>
          <a:prstGeom prst="rect">
            <a:avLst/>
          </a:prstGeom>
        </p:spPr>
        <p:txBody>
          <a:bodyPr anchorCtr="0" anchor="ctr" bIns="0" lIns="0" spcFirstLastPara="1" rIns="0" wrap="square" tIns="0">
            <a:noAutofit/>
          </a:bodyPr>
          <a:lstStyle>
            <a:lvl1pPr lvl="0" algn="r">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6">
    <p:spTree>
      <p:nvGrpSpPr>
        <p:cNvPr id="157" name="Shape 157"/>
        <p:cNvGrpSpPr/>
        <p:nvPr/>
      </p:nvGrpSpPr>
      <p:grpSpPr>
        <a:xfrm>
          <a:off x="0" y="0"/>
          <a:ext cx="0" cy="0"/>
          <a:chOff x="0" y="0"/>
          <a:chExt cx="0" cy="0"/>
        </a:xfrm>
      </p:grpSpPr>
      <p:sp>
        <p:nvSpPr>
          <p:cNvPr id="158" name="Google Shape;158;p36"/>
          <p:cNvSpPr txBox="1"/>
          <p:nvPr>
            <p:ph type="title"/>
          </p:nvPr>
        </p:nvSpPr>
        <p:spPr>
          <a:xfrm>
            <a:off x="713225" y="432825"/>
            <a:ext cx="7717500" cy="612300"/>
          </a:xfrm>
          <a:prstGeom prst="rect">
            <a:avLst/>
          </a:prstGeom>
        </p:spPr>
        <p:txBody>
          <a:bodyPr anchorCtr="0" anchor="t" bIns="0" lIns="0" spcFirstLastPara="1" rIns="0" wrap="square" tIns="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36"/>
          <p:cNvSpPr txBox="1"/>
          <p:nvPr>
            <p:ph idx="1" type="subTitle"/>
          </p:nvPr>
        </p:nvSpPr>
        <p:spPr>
          <a:xfrm rot="-268">
            <a:off x="3343112" y="1975254"/>
            <a:ext cx="3851400" cy="6120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1"/>
              </a:buClr>
              <a:buSzPts val="1400"/>
              <a:buNone/>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60" name="Google Shape;160;p36"/>
          <p:cNvSpPr txBox="1"/>
          <p:nvPr>
            <p:ph idx="2" type="subTitle"/>
          </p:nvPr>
        </p:nvSpPr>
        <p:spPr>
          <a:xfrm rot="-1072">
            <a:off x="3343075" y="1536792"/>
            <a:ext cx="3849600" cy="3312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161" name="Google Shape;161;p36"/>
          <p:cNvSpPr txBox="1"/>
          <p:nvPr>
            <p:ph hasCustomPrompt="1" idx="3" type="title"/>
          </p:nvPr>
        </p:nvSpPr>
        <p:spPr>
          <a:xfrm>
            <a:off x="1828874" y="1522100"/>
            <a:ext cx="1251600" cy="7905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5"/>
              </a:buClr>
              <a:buSzPts val="12000"/>
              <a:buNone/>
              <a:defRPr sz="4700">
                <a:solidFill>
                  <a:schemeClr val="accent5"/>
                </a:solidFill>
              </a:defRPr>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162" name="Google Shape;162;p36"/>
          <p:cNvSpPr txBox="1"/>
          <p:nvPr>
            <p:ph idx="4" type="subTitle"/>
          </p:nvPr>
        </p:nvSpPr>
        <p:spPr>
          <a:xfrm rot="-268">
            <a:off x="2019387" y="3639462"/>
            <a:ext cx="3851400" cy="6120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Clr>
                <a:schemeClr val="accent1"/>
              </a:buClr>
              <a:buSzPts val="1400"/>
              <a:buNone/>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63" name="Google Shape;163;p36"/>
          <p:cNvSpPr txBox="1"/>
          <p:nvPr>
            <p:ph idx="5" type="subTitle"/>
          </p:nvPr>
        </p:nvSpPr>
        <p:spPr>
          <a:xfrm rot="-1072">
            <a:off x="2019350" y="3201000"/>
            <a:ext cx="3849600" cy="331200"/>
          </a:xfrm>
          <a:prstGeom prst="rect">
            <a:avLst/>
          </a:prstGeom>
        </p:spPr>
        <p:txBody>
          <a:bodyPr anchorCtr="0" anchor="b" bIns="0" lIns="0" spcFirstLastPara="1" rIns="0" wrap="square" tIns="0">
            <a:noAutofit/>
          </a:bodyPr>
          <a:lstStyle>
            <a:lvl1pPr lvl="0" rtl="0" algn="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164" name="Google Shape;164;p36"/>
          <p:cNvSpPr txBox="1"/>
          <p:nvPr>
            <p:ph hasCustomPrompt="1" idx="6" type="title"/>
          </p:nvPr>
        </p:nvSpPr>
        <p:spPr>
          <a:xfrm>
            <a:off x="6033270" y="3200400"/>
            <a:ext cx="1251600" cy="7905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5"/>
              </a:buClr>
              <a:buSzPts val="12000"/>
              <a:buNone/>
              <a:defRPr sz="4700">
                <a:solidFill>
                  <a:schemeClr val="accent5"/>
                </a:solidFill>
              </a:defRPr>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65" name="Shape 165"/>
        <p:cNvGrpSpPr/>
        <p:nvPr/>
      </p:nvGrpSpPr>
      <p:grpSpPr>
        <a:xfrm>
          <a:off x="0" y="0"/>
          <a:ext cx="0" cy="0"/>
          <a:chOff x="0" y="0"/>
          <a:chExt cx="0" cy="0"/>
        </a:xfrm>
      </p:grpSpPr>
      <p:sp>
        <p:nvSpPr>
          <p:cNvPr id="166" name="Google Shape;166;p37"/>
          <p:cNvSpPr/>
          <p:nvPr/>
        </p:nvSpPr>
        <p:spPr>
          <a:xfrm rot="236">
            <a:off x="4067575" y="3243275"/>
            <a:ext cx="4363200" cy="1362300"/>
          </a:xfrm>
          <a:prstGeom prst="roundRect">
            <a:avLst>
              <a:gd fmla="val 16667"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7"/>
          <p:cNvSpPr txBox="1"/>
          <p:nvPr>
            <p:ph type="title"/>
          </p:nvPr>
        </p:nvSpPr>
        <p:spPr>
          <a:xfrm rot="-319520">
            <a:off x="2524706" y="1869797"/>
            <a:ext cx="4350779" cy="572767"/>
          </a:xfrm>
          <a:prstGeom prst="rect">
            <a:avLst/>
          </a:prstGeom>
        </p:spPr>
        <p:txBody>
          <a:bodyPr anchorCtr="0" anchor="t" bIns="0" lIns="0" spcFirstLastPara="1" rIns="0" wrap="square" tIns="0">
            <a:noAutofit/>
          </a:bodyPr>
          <a:lstStyle>
            <a:lvl1pPr lvl="0" algn="ctr">
              <a:spcBef>
                <a:spcPts val="0"/>
              </a:spcBef>
              <a:spcAft>
                <a:spcPts val="0"/>
              </a:spcAft>
              <a:buSzPts val="4000"/>
              <a:buNone/>
              <a:defRPr sz="4000">
                <a:solidFill>
                  <a:schemeClr val="accent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8" name="Google Shape;168;p37"/>
          <p:cNvSpPr txBox="1"/>
          <p:nvPr/>
        </p:nvSpPr>
        <p:spPr>
          <a:xfrm rot="576">
            <a:off x="4562136" y="3793540"/>
            <a:ext cx="3583800" cy="695400"/>
          </a:xfrm>
          <a:prstGeom prst="rect">
            <a:avLst/>
          </a:prstGeom>
          <a:noFill/>
          <a:ln>
            <a:noFill/>
          </a:ln>
        </p:spPr>
        <p:txBody>
          <a:bodyPr anchorCtr="0" anchor="t" bIns="0" lIns="0" spcFirstLastPara="1" rIns="0" wrap="square" tIns="0">
            <a:noAutofit/>
          </a:bodyPr>
          <a:lstStyle/>
          <a:p>
            <a:pPr indent="0" lvl="0" marL="0" rtl="0" algn="r">
              <a:spcBef>
                <a:spcPts val="300"/>
              </a:spcBef>
              <a:spcAft>
                <a:spcPts val="0"/>
              </a:spcAft>
              <a:buNone/>
            </a:pPr>
            <a:r>
              <a:rPr b="1" lang="en" sz="1100">
                <a:solidFill>
                  <a:schemeClr val="accent1"/>
                </a:solidFill>
                <a:latin typeface="Open Sans"/>
                <a:ea typeface="Open Sans"/>
                <a:cs typeface="Open Sans"/>
                <a:sym typeface="Open Sans"/>
              </a:rPr>
              <a:t>Credits:</a:t>
            </a:r>
            <a:r>
              <a:rPr lang="en" sz="1100">
                <a:solidFill>
                  <a:schemeClr val="accent1"/>
                </a:solidFill>
                <a:latin typeface="Open Sans"/>
                <a:ea typeface="Open Sans"/>
                <a:cs typeface="Open Sans"/>
                <a:sym typeface="Open Sans"/>
              </a:rPr>
              <a:t> This presentation template was created </a:t>
            </a:r>
            <a:r>
              <a:rPr b="1" lang="en" sz="1100">
                <a:solidFill>
                  <a:schemeClr val="accent1"/>
                </a:solidFill>
                <a:latin typeface="Open Sans"/>
                <a:ea typeface="Open Sans"/>
                <a:cs typeface="Open Sans"/>
                <a:sym typeface="Open Sans"/>
              </a:rPr>
              <a:t>by </a:t>
            </a:r>
            <a:r>
              <a:rPr b="1" lang="en" sz="1100">
                <a:solidFill>
                  <a:schemeClr val="accent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accent1"/>
                </a:solidFill>
                <a:latin typeface="Open Sans"/>
                <a:ea typeface="Open Sans"/>
                <a:cs typeface="Open Sans"/>
                <a:sym typeface="Open Sans"/>
              </a:rPr>
              <a:t>, including icons </a:t>
            </a:r>
            <a:r>
              <a:rPr b="1" lang="en" sz="1100">
                <a:solidFill>
                  <a:schemeClr val="accent1"/>
                </a:solidFill>
                <a:latin typeface="Open Sans"/>
                <a:ea typeface="Open Sans"/>
                <a:cs typeface="Open Sans"/>
                <a:sym typeface="Open Sans"/>
              </a:rPr>
              <a:t>by </a:t>
            </a:r>
            <a:r>
              <a:rPr b="1" lang="en" sz="1100">
                <a:solidFill>
                  <a:schemeClr val="accent1"/>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accent1"/>
                </a:solidFill>
                <a:latin typeface="Open Sans"/>
                <a:ea typeface="Open Sans"/>
                <a:cs typeface="Open Sans"/>
                <a:sym typeface="Open Sans"/>
              </a:rPr>
              <a:t>, and infographics &amp; images </a:t>
            </a:r>
            <a:r>
              <a:rPr b="1" lang="en" sz="1100">
                <a:solidFill>
                  <a:schemeClr val="accent1"/>
                </a:solidFill>
                <a:latin typeface="Open Sans"/>
                <a:ea typeface="Open Sans"/>
                <a:cs typeface="Open Sans"/>
                <a:sym typeface="Open Sans"/>
              </a:rPr>
              <a:t>by </a:t>
            </a:r>
            <a:r>
              <a:rPr b="1" lang="en" sz="1100">
                <a:solidFill>
                  <a:schemeClr val="accent1"/>
                </a:solidFill>
                <a:uFill>
                  <a:noFill/>
                </a:uFill>
                <a:latin typeface="Open Sans"/>
                <a:ea typeface="Open Sans"/>
                <a:cs typeface="Open Sans"/>
                <a:sym typeface="Open Sans"/>
                <a:hlinkClick r:id="rId4">
                  <a:extLst>
                    <a:ext uri="{A12FA001-AC4F-418D-AE19-62706E023703}">
                      <ahyp:hlinkClr val="tx"/>
                    </a:ext>
                  </a:extLst>
                </a:hlinkClick>
              </a:rPr>
              <a:t>Freepik</a:t>
            </a:r>
            <a:r>
              <a:rPr lang="en" sz="1100">
                <a:solidFill>
                  <a:schemeClr val="accent1"/>
                </a:solidFill>
                <a:latin typeface="Open Sans"/>
                <a:ea typeface="Open Sans"/>
                <a:cs typeface="Open Sans"/>
                <a:sym typeface="Open Sans"/>
              </a:rPr>
              <a:t> </a:t>
            </a:r>
            <a:endParaRPr sz="1100">
              <a:solidFill>
                <a:schemeClr val="accent1"/>
              </a:solidFill>
              <a:latin typeface="Open Sans"/>
              <a:ea typeface="Open Sans"/>
              <a:cs typeface="Open Sans"/>
              <a:sym typeface="Open Sans"/>
            </a:endParaRPr>
          </a:p>
        </p:txBody>
      </p:sp>
      <p:sp>
        <p:nvSpPr>
          <p:cNvPr id="169" name="Google Shape;169;p37"/>
          <p:cNvSpPr txBox="1"/>
          <p:nvPr>
            <p:ph idx="1" type="subTitle"/>
          </p:nvPr>
        </p:nvSpPr>
        <p:spPr>
          <a:xfrm rot="1336">
            <a:off x="992620" y="825454"/>
            <a:ext cx="3858900" cy="320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1"/>
              </a:buClr>
              <a:buSzPts val="1400"/>
              <a:buNone/>
              <a:defRPr b="1">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70" name="Google Shape;170;p37"/>
          <p:cNvSpPr txBox="1"/>
          <p:nvPr>
            <p:ph idx="2" type="subTitle"/>
          </p:nvPr>
        </p:nvSpPr>
        <p:spPr>
          <a:xfrm rot="686">
            <a:off x="992620" y="1193628"/>
            <a:ext cx="3006900" cy="714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171" name="Google Shape;171;p37"/>
          <p:cNvSpPr txBox="1"/>
          <p:nvPr>
            <p:ph idx="3" type="subTitle"/>
          </p:nvPr>
        </p:nvSpPr>
        <p:spPr>
          <a:xfrm rot="-1336">
            <a:off x="4287036" y="3457182"/>
            <a:ext cx="3858900" cy="2166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1">
    <p:spTree>
      <p:nvGrpSpPr>
        <p:cNvPr id="172" name="Shape 172"/>
        <p:cNvGrpSpPr/>
        <p:nvPr/>
      </p:nvGrpSpPr>
      <p:grpSpPr>
        <a:xfrm>
          <a:off x="0" y="0"/>
          <a:ext cx="0" cy="0"/>
          <a:chOff x="0" y="0"/>
          <a:chExt cx="0" cy="0"/>
        </a:xfrm>
      </p:grpSpPr>
      <p:sp>
        <p:nvSpPr>
          <p:cNvPr id="173" name="Google Shape;173;p38"/>
          <p:cNvSpPr txBox="1"/>
          <p:nvPr>
            <p:ph type="title"/>
          </p:nvPr>
        </p:nvSpPr>
        <p:spPr>
          <a:xfrm>
            <a:off x="713225" y="445025"/>
            <a:ext cx="77175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4" name="Google Shape;174;p38"/>
          <p:cNvSpPr txBox="1"/>
          <p:nvPr>
            <p:ph idx="1" type="subTitle"/>
          </p:nvPr>
        </p:nvSpPr>
        <p:spPr>
          <a:xfrm>
            <a:off x="713224" y="1819651"/>
            <a:ext cx="3657600" cy="22728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p:txBody>
      </p:sp>
      <p:sp>
        <p:nvSpPr>
          <p:cNvPr id="175" name="Google Shape;175;p38"/>
          <p:cNvSpPr txBox="1"/>
          <p:nvPr>
            <p:ph idx="2" type="subTitle"/>
          </p:nvPr>
        </p:nvSpPr>
        <p:spPr>
          <a:xfrm rot="-846">
            <a:off x="713224" y="1375602"/>
            <a:ext cx="3657600" cy="3312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176" name="Google Shape;176;p38"/>
          <p:cNvSpPr txBox="1"/>
          <p:nvPr>
            <p:ph idx="3" type="subTitle"/>
          </p:nvPr>
        </p:nvSpPr>
        <p:spPr>
          <a:xfrm>
            <a:off x="4904224" y="1819651"/>
            <a:ext cx="3657600" cy="22728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p:txBody>
      </p:sp>
      <p:sp>
        <p:nvSpPr>
          <p:cNvPr id="177" name="Google Shape;177;p38"/>
          <p:cNvSpPr txBox="1"/>
          <p:nvPr>
            <p:ph idx="4" type="subTitle"/>
          </p:nvPr>
        </p:nvSpPr>
        <p:spPr>
          <a:xfrm rot="-846">
            <a:off x="4904224" y="1375602"/>
            <a:ext cx="3657600" cy="3312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1_1">
    <p:spTree>
      <p:nvGrpSpPr>
        <p:cNvPr id="178" name="Shape 178"/>
        <p:cNvGrpSpPr/>
        <p:nvPr/>
      </p:nvGrpSpPr>
      <p:grpSpPr>
        <a:xfrm>
          <a:off x="0" y="0"/>
          <a:ext cx="0" cy="0"/>
          <a:chOff x="0" y="0"/>
          <a:chExt cx="0" cy="0"/>
        </a:xfrm>
      </p:grpSpPr>
      <p:sp>
        <p:nvSpPr>
          <p:cNvPr id="179" name="Google Shape;179;p39"/>
          <p:cNvSpPr txBox="1"/>
          <p:nvPr>
            <p:ph type="title"/>
          </p:nvPr>
        </p:nvSpPr>
        <p:spPr>
          <a:xfrm>
            <a:off x="713225" y="445025"/>
            <a:ext cx="77175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0" name="Google Shape;180;p39"/>
          <p:cNvSpPr txBox="1"/>
          <p:nvPr>
            <p:ph idx="1" type="subTitle"/>
          </p:nvPr>
        </p:nvSpPr>
        <p:spPr>
          <a:xfrm>
            <a:off x="713224" y="1819651"/>
            <a:ext cx="3657600" cy="22728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p:txBody>
      </p:sp>
      <p:sp>
        <p:nvSpPr>
          <p:cNvPr id="181" name="Google Shape;181;p39"/>
          <p:cNvSpPr txBox="1"/>
          <p:nvPr>
            <p:ph idx="2" type="subTitle"/>
          </p:nvPr>
        </p:nvSpPr>
        <p:spPr>
          <a:xfrm rot="-846">
            <a:off x="713224" y="1375602"/>
            <a:ext cx="3657600" cy="3312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182" name="Google Shape;182;p39"/>
          <p:cNvSpPr txBox="1"/>
          <p:nvPr>
            <p:ph idx="3" type="subTitle"/>
          </p:nvPr>
        </p:nvSpPr>
        <p:spPr>
          <a:xfrm>
            <a:off x="4904225" y="1819650"/>
            <a:ext cx="3526500" cy="22728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Font typeface="Open Sans"/>
              <a:buChar char="●"/>
              <a:defRPr>
                <a:solidFill>
                  <a:schemeClr val="hlink"/>
                </a:solidFill>
                <a:latin typeface="Open Sans"/>
                <a:ea typeface="Open Sans"/>
                <a:cs typeface="Open Sans"/>
                <a:sym typeface="Open Sans"/>
              </a:defRPr>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p:txBody>
      </p:sp>
      <p:sp>
        <p:nvSpPr>
          <p:cNvPr id="183" name="Google Shape;183;p39"/>
          <p:cNvSpPr txBox="1"/>
          <p:nvPr>
            <p:ph idx="4" type="subTitle"/>
          </p:nvPr>
        </p:nvSpPr>
        <p:spPr>
          <a:xfrm rot="-877">
            <a:off x="4904225" y="1375593"/>
            <a:ext cx="3526500" cy="3312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
    <p:bg>
      <p:bgPr>
        <a:solidFill>
          <a:schemeClr val="accent2"/>
        </a:solidFill>
      </p:bgPr>
    </p:bg>
    <p:spTree>
      <p:nvGrpSpPr>
        <p:cNvPr id="184" name="Shape 18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p:nvPr/>
        </p:nvSpPr>
        <p:spPr>
          <a:xfrm>
            <a:off x="3797450" y="3000900"/>
            <a:ext cx="117050" cy="112300"/>
          </a:xfrm>
          <a:custGeom>
            <a:rect b="b" l="l" r="r" t="t"/>
            <a:pathLst>
              <a:path extrusionOk="0" h="4492" w="4682">
                <a:moveTo>
                  <a:pt x="2356" y="1"/>
                </a:moveTo>
                <a:cubicBezTo>
                  <a:pt x="2075" y="1"/>
                  <a:pt x="1794" y="115"/>
                  <a:pt x="1581" y="343"/>
                </a:cubicBezTo>
                <a:lnTo>
                  <a:pt x="426" y="1467"/>
                </a:lnTo>
                <a:cubicBezTo>
                  <a:pt x="0" y="1893"/>
                  <a:pt x="0" y="2592"/>
                  <a:pt x="426" y="3017"/>
                </a:cubicBezTo>
                <a:lnTo>
                  <a:pt x="1581" y="4172"/>
                </a:lnTo>
                <a:cubicBezTo>
                  <a:pt x="1794" y="4385"/>
                  <a:pt x="2075" y="4492"/>
                  <a:pt x="2356" y="4492"/>
                </a:cubicBezTo>
                <a:cubicBezTo>
                  <a:pt x="2637" y="4492"/>
                  <a:pt x="2918" y="4385"/>
                  <a:pt x="3131" y="4172"/>
                </a:cubicBezTo>
                <a:lnTo>
                  <a:pt x="4256" y="3017"/>
                </a:lnTo>
                <a:cubicBezTo>
                  <a:pt x="4681" y="2592"/>
                  <a:pt x="4681" y="1893"/>
                  <a:pt x="4256" y="1467"/>
                </a:cubicBezTo>
                <a:lnTo>
                  <a:pt x="3131" y="343"/>
                </a:lnTo>
                <a:cubicBezTo>
                  <a:pt x="2918" y="115"/>
                  <a:pt x="2637" y="1"/>
                  <a:pt x="2356" y="1"/>
                </a:cubicBezTo>
                <a:close/>
              </a:path>
            </a:pathLst>
          </a:custGeom>
          <a:solidFill>
            <a:schemeClr val="accent2"/>
          </a:solidFill>
          <a:ln cap="flat" cmpd="sng" w="11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5"/>
          <p:cNvSpPr txBox="1"/>
          <p:nvPr>
            <p:ph type="title"/>
          </p:nvPr>
        </p:nvSpPr>
        <p:spPr>
          <a:xfrm>
            <a:off x="713225" y="432816"/>
            <a:ext cx="6602100" cy="1198200"/>
          </a:xfrm>
          <a:prstGeom prst="rect">
            <a:avLst/>
          </a:prstGeom>
        </p:spPr>
        <p:txBody>
          <a:bodyPr anchorCtr="0" anchor="t" bIns="0" lIns="0" spcFirstLastPara="1" rIns="0" wrap="square" tIns="0">
            <a:noAutofit/>
          </a:bodyPr>
          <a:lstStyle>
            <a:lvl1pPr lvl="0">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subTitle"/>
          </p:nvPr>
        </p:nvSpPr>
        <p:spPr>
          <a:xfrm rot="-231771">
            <a:off x="1276640" y="3336682"/>
            <a:ext cx="2743132" cy="84251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21" name="Google Shape;21;p5"/>
          <p:cNvSpPr txBox="1"/>
          <p:nvPr>
            <p:ph idx="2" type="subTitle"/>
          </p:nvPr>
        </p:nvSpPr>
        <p:spPr>
          <a:xfrm rot="-231771">
            <a:off x="1228570" y="2881104"/>
            <a:ext cx="2743132" cy="331345"/>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
        <p:nvSpPr>
          <p:cNvPr id="22" name="Google Shape;22;p5"/>
          <p:cNvSpPr txBox="1"/>
          <p:nvPr>
            <p:ph idx="3" type="subTitle"/>
          </p:nvPr>
        </p:nvSpPr>
        <p:spPr>
          <a:xfrm rot="377090">
            <a:off x="5111935" y="3335489"/>
            <a:ext cx="2743187" cy="842383"/>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23" name="Google Shape;23;p5"/>
          <p:cNvSpPr txBox="1"/>
          <p:nvPr>
            <p:ph idx="4" type="subTitle"/>
          </p:nvPr>
        </p:nvSpPr>
        <p:spPr>
          <a:xfrm rot="377090">
            <a:off x="5189900" y="2882566"/>
            <a:ext cx="2743187" cy="331427"/>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Clr>
                <a:schemeClr val="accent1"/>
              </a:buClr>
              <a:buSzPts val="2100"/>
              <a:buFont typeface="Raleway Black"/>
              <a:buNone/>
              <a:defRPr sz="1800">
                <a:solidFill>
                  <a:schemeClr val="accent1"/>
                </a:solidFill>
                <a:latin typeface="Raleway Black"/>
                <a:ea typeface="Raleway Black"/>
                <a:cs typeface="Raleway Black"/>
                <a:sym typeface="Raleway Black"/>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bg>
      <p:bgPr>
        <a:solidFill>
          <a:schemeClr val="accent6"/>
        </a:solidFill>
      </p:bgPr>
    </p:bg>
    <p:spTree>
      <p:nvGrpSpPr>
        <p:cNvPr id="185" name="Shape 18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13225" y="445025"/>
            <a:ext cx="5681100" cy="536100"/>
          </a:xfrm>
          <a:prstGeom prst="rect">
            <a:avLst/>
          </a:prstGeom>
        </p:spPr>
        <p:txBody>
          <a:bodyPr anchorCtr="0" anchor="t" bIns="0" lIns="0" spcFirstLastPara="1" rIns="0" wrap="square" tIns="0">
            <a:noAutofit/>
          </a:bodyPr>
          <a:lstStyle>
            <a:lvl1pPr lvl="0">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rot="-268314">
            <a:off x="1121330" y="1698617"/>
            <a:ext cx="3224316" cy="1884366"/>
          </a:xfrm>
          <a:prstGeom prst="rect">
            <a:avLst/>
          </a:prstGeom>
        </p:spPr>
        <p:txBody>
          <a:bodyPr anchorCtr="0" anchor="t"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7"/>
          <p:cNvSpPr txBox="1"/>
          <p:nvPr>
            <p:ph idx="1" type="subTitle"/>
          </p:nvPr>
        </p:nvSpPr>
        <p:spPr>
          <a:xfrm>
            <a:off x="4798450" y="1160250"/>
            <a:ext cx="2663400" cy="2883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713225" y="450150"/>
            <a:ext cx="7717500" cy="40908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rot="-255690">
            <a:off x="2580806" y="1997264"/>
            <a:ext cx="4045284" cy="1098036"/>
          </a:xfrm>
          <a:prstGeom prst="rect">
            <a:avLst/>
          </a:prstGeom>
        </p:spPr>
        <p:txBody>
          <a:bodyPr anchorCtr="0" anchor="b" bIns="0" lIns="0" spcFirstLastPara="1" rIns="0" wrap="square" tIns="0">
            <a:noAutofit/>
          </a:bodyPr>
          <a:lstStyle>
            <a:lvl1pPr lvl="0" algn="ctr">
              <a:spcBef>
                <a:spcPts val="0"/>
              </a:spcBef>
              <a:spcAft>
                <a:spcPts val="0"/>
              </a:spcAft>
              <a:buSzPts val="4200"/>
              <a:buNone/>
              <a:defRPr sz="8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3" name="Google Shape;33;p9"/>
          <p:cNvSpPr txBox="1"/>
          <p:nvPr>
            <p:ph idx="1" type="subTitle"/>
          </p:nvPr>
        </p:nvSpPr>
        <p:spPr>
          <a:xfrm rot="-765">
            <a:off x="3297179" y="3499305"/>
            <a:ext cx="4045200" cy="5988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976625" y="3596525"/>
            <a:ext cx="4011300" cy="10029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2.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0" lIns="0" spcFirstLastPara="1" rIns="0" wrap="square" tIns="0">
            <a:noAutofit/>
          </a:bodyPr>
          <a:lstStyle>
            <a:lvl1pPr lvl="0">
              <a:spcBef>
                <a:spcPts val="0"/>
              </a:spcBef>
              <a:spcAft>
                <a:spcPts val="0"/>
              </a:spcAft>
              <a:buClr>
                <a:schemeClr val="accent1"/>
              </a:buClr>
              <a:buSzPts val="2800"/>
              <a:buFont typeface="Raleway Black"/>
              <a:buNone/>
              <a:defRPr sz="2800">
                <a:solidFill>
                  <a:schemeClr val="accent1"/>
                </a:solidFill>
                <a:latin typeface="Raleway Black"/>
                <a:ea typeface="Raleway Black"/>
                <a:cs typeface="Raleway Black"/>
                <a:sym typeface="Raleway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hyperlink" Target="https://docs.google.com/spreadsheets/d/10jZkzcZb0wWZNM3ig379vJr16QpPoCXv7kNBE5wQsEw/copy"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pSp>
        <p:nvGrpSpPr>
          <p:cNvPr id="190" name="Google Shape;190;p42"/>
          <p:cNvGrpSpPr/>
          <p:nvPr/>
        </p:nvGrpSpPr>
        <p:grpSpPr>
          <a:xfrm rot="120013">
            <a:off x="831670" y="560275"/>
            <a:ext cx="7453124" cy="3726393"/>
            <a:chOff x="831732" y="560738"/>
            <a:chExt cx="7453800" cy="3726731"/>
          </a:xfrm>
        </p:grpSpPr>
        <p:sp>
          <p:nvSpPr>
            <p:cNvPr id="191" name="Google Shape;191;p42"/>
            <p:cNvSpPr/>
            <p:nvPr/>
          </p:nvSpPr>
          <p:spPr>
            <a:xfrm rot="-133015">
              <a:off x="890337" y="975482"/>
              <a:ext cx="7336591" cy="3171275"/>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2"/>
            <p:cNvSpPr/>
            <p:nvPr/>
          </p:nvSpPr>
          <p:spPr>
            <a:xfrm rot="-132907">
              <a:off x="6789375" y="575142"/>
              <a:ext cx="767149" cy="1129975"/>
            </a:xfrm>
            <a:custGeom>
              <a:rect b="b" l="l" r="r" t="t"/>
              <a:pathLst>
                <a:path extrusionOk="0" h="21975" w="14919">
                  <a:moveTo>
                    <a:pt x="4405" y="0"/>
                  </a:moveTo>
                  <a:cubicBezTo>
                    <a:pt x="3855" y="0"/>
                    <a:pt x="3301" y="102"/>
                    <a:pt x="2767" y="302"/>
                  </a:cubicBezTo>
                  <a:cubicBezTo>
                    <a:pt x="1737" y="736"/>
                    <a:pt x="869" y="1550"/>
                    <a:pt x="435" y="2608"/>
                  </a:cubicBezTo>
                  <a:cubicBezTo>
                    <a:pt x="55" y="3476"/>
                    <a:pt x="1" y="4479"/>
                    <a:pt x="272" y="5374"/>
                  </a:cubicBezTo>
                  <a:lnTo>
                    <a:pt x="1547" y="5374"/>
                  </a:lnTo>
                  <a:cubicBezTo>
                    <a:pt x="950" y="3828"/>
                    <a:pt x="1682" y="2092"/>
                    <a:pt x="3256" y="1441"/>
                  </a:cubicBezTo>
                  <a:cubicBezTo>
                    <a:pt x="3629" y="1291"/>
                    <a:pt x="4016" y="1219"/>
                    <a:pt x="4396" y="1219"/>
                  </a:cubicBezTo>
                  <a:cubicBezTo>
                    <a:pt x="5589" y="1219"/>
                    <a:pt x="6722" y="1923"/>
                    <a:pt x="7216" y="3096"/>
                  </a:cubicBezTo>
                  <a:lnTo>
                    <a:pt x="13454" y="18475"/>
                  </a:lnTo>
                  <a:cubicBezTo>
                    <a:pt x="13617" y="18882"/>
                    <a:pt x="13617" y="19316"/>
                    <a:pt x="13454" y="19723"/>
                  </a:cubicBezTo>
                  <a:cubicBezTo>
                    <a:pt x="13291" y="20130"/>
                    <a:pt x="12939" y="20428"/>
                    <a:pt x="12532" y="20618"/>
                  </a:cubicBezTo>
                  <a:cubicBezTo>
                    <a:pt x="12336" y="20694"/>
                    <a:pt x="12132" y="20730"/>
                    <a:pt x="11931" y="20730"/>
                  </a:cubicBezTo>
                  <a:cubicBezTo>
                    <a:pt x="11269" y="20730"/>
                    <a:pt x="10632" y="20340"/>
                    <a:pt x="10362" y="19696"/>
                  </a:cubicBezTo>
                  <a:lnTo>
                    <a:pt x="6429" y="10067"/>
                  </a:lnTo>
                  <a:cubicBezTo>
                    <a:pt x="6324" y="9836"/>
                    <a:pt x="6105" y="9669"/>
                    <a:pt x="5848" y="9669"/>
                  </a:cubicBezTo>
                  <a:cubicBezTo>
                    <a:pt x="5773" y="9669"/>
                    <a:pt x="5695" y="9684"/>
                    <a:pt x="5615" y="9714"/>
                  </a:cubicBezTo>
                  <a:cubicBezTo>
                    <a:pt x="5317" y="9850"/>
                    <a:pt x="5154" y="10202"/>
                    <a:pt x="5290" y="10528"/>
                  </a:cubicBezTo>
                  <a:lnTo>
                    <a:pt x="9223" y="20157"/>
                  </a:lnTo>
                  <a:cubicBezTo>
                    <a:pt x="9657" y="21296"/>
                    <a:pt x="10742" y="21974"/>
                    <a:pt x="11908" y="21974"/>
                  </a:cubicBezTo>
                  <a:cubicBezTo>
                    <a:pt x="12261" y="21974"/>
                    <a:pt x="12640" y="21893"/>
                    <a:pt x="12993" y="21757"/>
                  </a:cubicBezTo>
                  <a:cubicBezTo>
                    <a:pt x="13698" y="21459"/>
                    <a:pt x="14268" y="20916"/>
                    <a:pt x="14539" y="20184"/>
                  </a:cubicBezTo>
                  <a:cubicBezTo>
                    <a:pt x="14810" y="19479"/>
                    <a:pt x="14919" y="18746"/>
                    <a:pt x="14621" y="18041"/>
                  </a:cubicBezTo>
                  <a:lnTo>
                    <a:pt x="8382" y="2662"/>
                  </a:lnTo>
                  <a:cubicBezTo>
                    <a:pt x="7921" y="1631"/>
                    <a:pt x="7107" y="763"/>
                    <a:pt x="6077" y="329"/>
                  </a:cubicBezTo>
                  <a:cubicBezTo>
                    <a:pt x="5539" y="109"/>
                    <a:pt x="4974" y="0"/>
                    <a:pt x="44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2"/>
            <p:cNvSpPr/>
            <p:nvPr/>
          </p:nvSpPr>
          <p:spPr>
            <a:xfrm rot="-121639">
              <a:off x="3924264" y="760834"/>
              <a:ext cx="1187243" cy="448482"/>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42"/>
          <p:cNvSpPr txBox="1"/>
          <p:nvPr>
            <p:ph type="ctrTitle"/>
          </p:nvPr>
        </p:nvSpPr>
        <p:spPr>
          <a:xfrm rot="-12951">
            <a:off x="311590" y="1753794"/>
            <a:ext cx="8520660" cy="864906"/>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500"/>
              <a:t>資訊工程學系二年級</a:t>
            </a:r>
            <a:endParaRPr sz="4500"/>
          </a:p>
        </p:txBody>
      </p:sp>
      <p:sp>
        <p:nvSpPr>
          <p:cNvPr id="195" name="Google Shape;195;p42"/>
          <p:cNvSpPr txBox="1"/>
          <p:nvPr>
            <p:ph idx="1" type="subTitle"/>
          </p:nvPr>
        </p:nvSpPr>
        <p:spPr>
          <a:xfrm rot="-12951">
            <a:off x="297888" y="2738991"/>
            <a:ext cx="8520660" cy="300604"/>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400"/>
              <a:t>洪理川 - </a:t>
            </a:r>
            <a:r>
              <a:rPr lang="en" sz="2400"/>
              <a:t>國立中山大學</a:t>
            </a:r>
            <a:endParaRPr sz="2400"/>
          </a:p>
        </p:txBody>
      </p:sp>
      <p:grpSp>
        <p:nvGrpSpPr>
          <p:cNvPr id="196" name="Google Shape;196;p42"/>
          <p:cNvGrpSpPr/>
          <p:nvPr/>
        </p:nvGrpSpPr>
        <p:grpSpPr>
          <a:xfrm rot="-2406">
            <a:off x="4228648" y="964190"/>
            <a:ext cx="678693" cy="38029"/>
            <a:chOff x="-1780650" y="1138950"/>
            <a:chExt cx="678625" cy="38025"/>
          </a:xfrm>
        </p:grpSpPr>
        <p:sp>
          <p:nvSpPr>
            <p:cNvPr id="197" name="Google Shape;197;p42"/>
            <p:cNvSpPr/>
            <p:nvPr/>
          </p:nvSpPr>
          <p:spPr>
            <a:xfrm>
              <a:off x="-1780650" y="1138950"/>
              <a:ext cx="38025" cy="38025"/>
            </a:xfrm>
            <a:custGeom>
              <a:rect b="b" l="l" r="r" t="t"/>
              <a:pathLst>
                <a:path extrusionOk="0" h="1521" w="1521">
                  <a:moveTo>
                    <a:pt x="761" y="0"/>
                  </a:moveTo>
                  <a:cubicBezTo>
                    <a:pt x="335" y="0"/>
                    <a:pt x="1" y="335"/>
                    <a:pt x="1" y="760"/>
                  </a:cubicBezTo>
                  <a:cubicBezTo>
                    <a:pt x="1" y="1186"/>
                    <a:pt x="335" y="1520"/>
                    <a:pt x="761" y="1520"/>
                  </a:cubicBezTo>
                  <a:cubicBezTo>
                    <a:pt x="1186" y="1520"/>
                    <a:pt x="1521" y="1186"/>
                    <a:pt x="1521" y="760"/>
                  </a:cubicBezTo>
                  <a:cubicBezTo>
                    <a:pt x="1521" y="335"/>
                    <a:pt x="1186" y="0"/>
                    <a:pt x="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2"/>
            <p:cNvSpPr/>
            <p:nvPr/>
          </p:nvSpPr>
          <p:spPr>
            <a:xfrm>
              <a:off x="-1620300" y="1138950"/>
              <a:ext cx="38025" cy="38025"/>
            </a:xfrm>
            <a:custGeom>
              <a:rect b="b" l="l" r="r" t="t"/>
              <a:pathLst>
                <a:path extrusionOk="0" h="1521" w="1521">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2"/>
            <p:cNvSpPr/>
            <p:nvPr/>
          </p:nvSpPr>
          <p:spPr>
            <a:xfrm>
              <a:off x="-1459975" y="1138950"/>
              <a:ext cx="38025" cy="38025"/>
            </a:xfrm>
            <a:custGeom>
              <a:rect b="b" l="l" r="r" t="t"/>
              <a:pathLst>
                <a:path extrusionOk="0" h="1521" w="1521">
                  <a:moveTo>
                    <a:pt x="761" y="0"/>
                  </a:moveTo>
                  <a:cubicBezTo>
                    <a:pt x="335" y="0"/>
                    <a:pt x="1" y="335"/>
                    <a:pt x="1" y="760"/>
                  </a:cubicBezTo>
                  <a:cubicBezTo>
                    <a:pt x="1" y="1186"/>
                    <a:pt x="335" y="1520"/>
                    <a:pt x="761" y="1520"/>
                  </a:cubicBezTo>
                  <a:cubicBezTo>
                    <a:pt x="1186" y="1520"/>
                    <a:pt x="1521" y="1186"/>
                    <a:pt x="1521" y="760"/>
                  </a:cubicBezTo>
                  <a:cubicBezTo>
                    <a:pt x="1521" y="335"/>
                    <a:pt x="1186" y="0"/>
                    <a:pt x="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2"/>
            <p:cNvSpPr/>
            <p:nvPr/>
          </p:nvSpPr>
          <p:spPr>
            <a:xfrm>
              <a:off x="-1299625" y="1138950"/>
              <a:ext cx="38025" cy="38025"/>
            </a:xfrm>
            <a:custGeom>
              <a:rect b="b" l="l" r="r" t="t"/>
              <a:pathLst>
                <a:path extrusionOk="0" h="1521" w="1521">
                  <a:moveTo>
                    <a:pt x="760" y="0"/>
                  </a:moveTo>
                  <a:cubicBezTo>
                    <a:pt x="335" y="0"/>
                    <a:pt x="0" y="335"/>
                    <a:pt x="0" y="760"/>
                  </a:cubicBezTo>
                  <a:cubicBezTo>
                    <a:pt x="0" y="1186"/>
                    <a:pt x="335" y="1520"/>
                    <a:pt x="760" y="1520"/>
                  </a:cubicBezTo>
                  <a:cubicBezTo>
                    <a:pt x="1155" y="1520"/>
                    <a:pt x="1520" y="1186"/>
                    <a:pt x="1520" y="760"/>
                  </a:cubicBezTo>
                  <a:cubicBezTo>
                    <a:pt x="1520" y="335"/>
                    <a:pt x="1155" y="0"/>
                    <a:pt x="7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2"/>
            <p:cNvSpPr/>
            <p:nvPr/>
          </p:nvSpPr>
          <p:spPr>
            <a:xfrm>
              <a:off x="-1140050" y="1138950"/>
              <a:ext cx="38025" cy="38025"/>
            </a:xfrm>
            <a:custGeom>
              <a:rect b="b" l="l" r="r" t="t"/>
              <a:pathLst>
                <a:path extrusionOk="0" h="1521" w="1521">
                  <a:moveTo>
                    <a:pt x="760" y="0"/>
                  </a:moveTo>
                  <a:cubicBezTo>
                    <a:pt x="365" y="0"/>
                    <a:pt x="0" y="335"/>
                    <a:pt x="0" y="760"/>
                  </a:cubicBezTo>
                  <a:cubicBezTo>
                    <a:pt x="0" y="1186"/>
                    <a:pt x="365" y="1520"/>
                    <a:pt x="760" y="1520"/>
                  </a:cubicBezTo>
                  <a:cubicBezTo>
                    <a:pt x="1186" y="1520"/>
                    <a:pt x="1520" y="1186"/>
                    <a:pt x="1520" y="760"/>
                  </a:cubicBezTo>
                  <a:cubicBezTo>
                    <a:pt x="1520" y="335"/>
                    <a:pt x="1186" y="0"/>
                    <a:pt x="7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1"/>
          <p:cNvSpPr/>
          <p:nvPr/>
        </p:nvSpPr>
        <p:spPr>
          <a:xfrm>
            <a:off x="550333" y="973928"/>
            <a:ext cx="3843000" cy="6813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p>
        </p:txBody>
      </p:sp>
      <p:sp>
        <p:nvSpPr>
          <p:cNvPr id="359" name="Google Shape;359;p51"/>
          <p:cNvSpPr txBox="1"/>
          <p:nvPr>
            <p:ph type="title"/>
          </p:nvPr>
        </p:nvSpPr>
        <p:spPr>
          <a:xfrm>
            <a:off x="773700" y="0"/>
            <a:ext cx="77175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5200"/>
              <a:t>理論</a:t>
            </a:r>
            <a:endParaRPr sz="5200"/>
          </a:p>
        </p:txBody>
      </p:sp>
      <p:sp>
        <p:nvSpPr>
          <p:cNvPr id="360" name="Google Shape;360;p51"/>
          <p:cNvSpPr txBox="1"/>
          <p:nvPr>
            <p:ph idx="2" type="subTitle"/>
          </p:nvPr>
        </p:nvSpPr>
        <p:spPr>
          <a:xfrm rot="-553">
            <a:off x="661537" y="1101968"/>
            <a:ext cx="3731700" cy="42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900"/>
              <a:t>數位電子學</a:t>
            </a:r>
            <a:endParaRPr sz="2900"/>
          </a:p>
        </p:txBody>
      </p:sp>
      <p:sp>
        <p:nvSpPr>
          <p:cNvPr id="361" name="Google Shape;361;p51"/>
          <p:cNvSpPr/>
          <p:nvPr/>
        </p:nvSpPr>
        <p:spPr>
          <a:xfrm>
            <a:off x="550333" y="2082403"/>
            <a:ext cx="3843000" cy="6813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p>
        </p:txBody>
      </p:sp>
      <p:sp>
        <p:nvSpPr>
          <p:cNvPr id="362" name="Google Shape;362;p51"/>
          <p:cNvSpPr txBox="1"/>
          <p:nvPr>
            <p:ph idx="2" type="subTitle"/>
          </p:nvPr>
        </p:nvSpPr>
        <p:spPr>
          <a:xfrm rot="-553">
            <a:off x="661537" y="2210443"/>
            <a:ext cx="3731700" cy="42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900"/>
              <a:t>計算機組織</a:t>
            </a:r>
            <a:endParaRPr sz="2900"/>
          </a:p>
        </p:txBody>
      </p:sp>
      <p:sp>
        <p:nvSpPr>
          <p:cNvPr id="363" name="Google Shape;363;p51"/>
          <p:cNvSpPr/>
          <p:nvPr/>
        </p:nvSpPr>
        <p:spPr>
          <a:xfrm>
            <a:off x="4944333" y="973928"/>
            <a:ext cx="3843000" cy="6813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p>
        </p:txBody>
      </p:sp>
      <p:sp>
        <p:nvSpPr>
          <p:cNvPr id="364" name="Google Shape;364;p51"/>
          <p:cNvSpPr txBox="1"/>
          <p:nvPr>
            <p:ph idx="2" type="subTitle"/>
          </p:nvPr>
        </p:nvSpPr>
        <p:spPr>
          <a:xfrm rot="-553">
            <a:off x="5055537" y="1101968"/>
            <a:ext cx="3731700" cy="42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900"/>
              <a:t>數位系統</a:t>
            </a:r>
            <a:endParaRPr sz="2900"/>
          </a:p>
        </p:txBody>
      </p:sp>
      <p:sp>
        <p:nvSpPr>
          <p:cNvPr id="365" name="Google Shape;365;p51"/>
          <p:cNvSpPr/>
          <p:nvPr/>
        </p:nvSpPr>
        <p:spPr>
          <a:xfrm>
            <a:off x="4944333" y="2082403"/>
            <a:ext cx="3843000" cy="6813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p>
        </p:txBody>
      </p:sp>
      <p:sp>
        <p:nvSpPr>
          <p:cNvPr id="366" name="Google Shape;366;p51"/>
          <p:cNvSpPr txBox="1"/>
          <p:nvPr>
            <p:ph idx="2" type="subTitle"/>
          </p:nvPr>
        </p:nvSpPr>
        <p:spPr>
          <a:xfrm rot="-553">
            <a:off x="5055537" y="2210443"/>
            <a:ext cx="3731700" cy="42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900"/>
              <a:t>電腦網路</a:t>
            </a:r>
            <a:endParaRPr sz="2900"/>
          </a:p>
        </p:txBody>
      </p:sp>
      <p:sp>
        <p:nvSpPr>
          <p:cNvPr id="367" name="Google Shape;367;p51"/>
          <p:cNvSpPr/>
          <p:nvPr/>
        </p:nvSpPr>
        <p:spPr>
          <a:xfrm>
            <a:off x="550333" y="4160378"/>
            <a:ext cx="3843000" cy="681300"/>
          </a:xfrm>
          <a:prstGeom prst="roundRect">
            <a:avLst>
              <a:gd fmla="val 9539" name="adj"/>
            </a:avLst>
          </a:prstGeom>
          <a:solidFill>
            <a:srgbClr val="CCCCCC"/>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lt2"/>
              </a:solidFill>
            </a:endParaRPr>
          </a:p>
        </p:txBody>
      </p:sp>
      <p:sp>
        <p:nvSpPr>
          <p:cNvPr id="368" name="Google Shape;368;p51"/>
          <p:cNvSpPr txBox="1"/>
          <p:nvPr>
            <p:ph idx="2" type="subTitle"/>
          </p:nvPr>
        </p:nvSpPr>
        <p:spPr>
          <a:xfrm rot="-553">
            <a:off x="590162" y="4275643"/>
            <a:ext cx="3731700" cy="42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900"/>
              <a:t>作業系統</a:t>
            </a:r>
            <a:endParaRPr sz="2900"/>
          </a:p>
        </p:txBody>
      </p:sp>
      <p:sp>
        <p:nvSpPr>
          <p:cNvPr id="369" name="Google Shape;369;p51"/>
          <p:cNvSpPr/>
          <p:nvPr/>
        </p:nvSpPr>
        <p:spPr>
          <a:xfrm>
            <a:off x="4944333" y="4160378"/>
            <a:ext cx="3843000" cy="681300"/>
          </a:xfrm>
          <a:prstGeom prst="roundRect">
            <a:avLst>
              <a:gd fmla="val 9539" name="adj"/>
            </a:avLst>
          </a:prstGeom>
          <a:solidFill>
            <a:srgbClr val="CCCCCC"/>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p>
        </p:txBody>
      </p:sp>
      <p:sp>
        <p:nvSpPr>
          <p:cNvPr id="370" name="Google Shape;370;p51"/>
          <p:cNvSpPr txBox="1"/>
          <p:nvPr>
            <p:ph idx="2" type="subTitle"/>
          </p:nvPr>
        </p:nvSpPr>
        <p:spPr>
          <a:xfrm rot="-553">
            <a:off x="5055537" y="4288418"/>
            <a:ext cx="3731700" cy="42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600"/>
              <a:t>演算法</a:t>
            </a:r>
            <a:endParaRPr sz="2600"/>
          </a:p>
        </p:txBody>
      </p:sp>
      <p:sp>
        <p:nvSpPr>
          <p:cNvPr id="371" name="Google Shape;371;p51"/>
          <p:cNvSpPr/>
          <p:nvPr/>
        </p:nvSpPr>
        <p:spPr>
          <a:xfrm>
            <a:off x="550333" y="3121390"/>
            <a:ext cx="3843000" cy="6813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p>
        </p:txBody>
      </p:sp>
      <p:sp>
        <p:nvSpPr>
          <p:cNvPr id="372" name="Google Shape;372;p51"/>
          <p:cNvSpPr txBox="1"/>
          <p:nvPr>
            <p:ph idx="2" type="subTitle"/>
          </p:nvPr>
        </p:nvSpPr>
        <p:spPr>
          <a:xfrm rot="-553">
            <a:off x="661537" y="3249481"/>
            <a:ext cx="3731700" cy="42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900"/>
              <a:t>UNIX系統程式</a:t>
            </a:r>
            <a:endParaRPr sz="2900"/>
          </a:p>
        </p:txBody>
      </p:sp>
      <p:sp>
        <p:nvSpPr>
          <p:cNvPr id="373" name="Google Shape;373;p51"/>
          <p:cNvSpPr/>
          <p:nvPr/>
        </p:nvSpPr>
        <p:spPr>
          <a:xfrm>
            <a:off x="4984158" y="3112303"/>
            <a:ext cx="3843000" cy="681300"/>
          </a:xfrm>
          <a:prstGeom prst="roundRect">
            <a:avLst>
              <a:gd fmla="val 9539" name="adj"/>
            </a:avLst>
          </a:prstGeom>
          <a:solidFill>
            <a:srgbClr val="CCCCCC"/>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p>
        </p:txBody>
      </p:sp>
      <p:sp>
        <p:nvSpPr>
          <p:cNvPr id="374" name="Google Shape;374;p51"/>
          <p:cNvSpPr txBox="1"/>
          <p:nvPr>
            <p:ph idx="2" type="subTitle"/>
          </p:nvPr>
        </p:nvSpPr>
        <p:spPr>
          <a:xfrm rot="-553">
            <a:off x="5095362" y="3240343"/>
            <a:ext cx="3731700" cy="42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900"/>
              <a:t>編譯器製作</a:t>
            </a:r>
            <a:endParaRPr sz="2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2"/>
          <p:cNvSpPr/>
          <p:nvPr/>
        </p:nvSpPr>
        <p:spPr>
          <a:xfrm>
            <a:off x="489858" y="1418953"/>
            <a:ext cx="3843000" cy="6813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p>
        </p:txBody>
      </p:sp>
      <p:sp>
        <p:nvSpPr>
          <p:cNvPr id="380" name="Google Shape;380;p52"/>
          <p:cNvSpPr txBox="1"/>
          <p:nvPr>
            <p:ph type="title"/>
          </p:nvPr>
        </p:nvSpPr>
        <p:spPr>
          <a:xfrm>
            <a:off x="713225" y="445025"/>
            <a:ext cx="77175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5200"/>
              <a:t>程式</a:t>
            </a:r>
            <a:endParaRPr sz="5200"/>
          </a:p>
        </p:txBody>
      </p:sp>
      <p:sp>
        <p:nvSpPr>
          <p:cNvPr id="381" name="Google Shape;381;p52"/>
          <p:cNvSpPr txBox="1"/>
          <p:nvPr>
            <p:ph idx="2" type="subTitle"/>
          </p:nvPr>
        </p:nvSpPr>
        <p:spPr>
          <a:xfrm rot="-553">
            <a:off x="601062" y="1546993"/>
            <a:ext cx="3731700" cy="42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900"/>
              <a:t>Ｃ程式設計（一）</a:t>
            </a:r>
            <a:endParaRPr sz="2900"/>
          </a:p>
        </p:txBody>
      </p:sp>
      <p:sp>
        <p:nvSpPr>
          <p:cNvPr id="382" name="Google Shape;382;p52"/>
          <p:cNvSpPr/>
          <p:nvPr/>
        </p:nvSpPr>
        <p:spPr>
          <a:xfrm>
            <a:off x="489858" y="2527428"/>
            <a:ext cx="3843000" cy="6813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p>
        </p:txBody>
      </p:sp>
      <p:sp>
        <p:nvSpPr>
          <p:cNvPr id="383" name="Google Shape;383;p52"/>
          <p:cNvSpPr txBox="1"/>
          <p:nvPr>
            <p:ph idx="2" type="subTitle"/>
          </p:nvPr>
        </p:nvSpPr>
        <p:spPr>
          <a:xfrm rot="-553">
            <a:off x="601062" y="2655468"/>
            <a:ext cx="3731700" cy="42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900"/>
              <a:t>Ｃ程式設計（二）</a:t>
            </a:r>
            <a:endParaRPr sz="2900"/>
          </a:p>
        </p:txBody>
      </p:sp>
      <p:sp>
        <p:nvSpPr>
          <p:cNvPr id="384" name="Google Shape;384;p52"/>
          <p:cNvSpPr/>
          <p:nvPr/>
        </p:nvSpPr>
        <p:spPr>
          <a:xfrm>
            <a:off x="4883858" y="1418953"/>
            <a:ext cx="3843000" cy="6813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p>
        </p:txBody>
      </p:sp>
      <p:sp>
        <p:nvSpPr>
          <p:cNvPr id="385" name="Google Shape;385;p52"/>
          <p:cNvSpPr txBox="1"/>
          <p:nvPr>
            <p:ph idx="2" type="subTitle"/>
          </p:nvPr>
        </p:nvSpPr>
        <p:spPr>
          <a:xfrm rot="-553">
            <a:off x="4995062" y="1546993"/>
            <a:ext cx="3731700" cy="42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900"/>
              <a:t>Ｃ程式設計實驗（一）</a:t>
            </a:r>
            <a:endParaRPr sz="2900"/>
          </a:p>
        </p:txBody>
      </p:sp>
      <p:sp>
        <p:nvSpPr>
          <p:cNvPr id="386" name="Google Shape;386;p52"/>
          <p:cNvSpPr/>
          <p:nvPr/>
        </p:nvSpPr>
        <p:spPr>
          <a:xfrm>
            <a:off x="4883858" y="2527428"/>
            <a:ext cx="3843000" cy="6813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p>
        </p:txBody>
      </p:sp>
      <p:sp>
        <p:nvSpPr>
          <p:cNvPr id="387" name="Google Shape;387;p52"/>
          <p:cNvSpPr txBox="1"/>
          <p:nvPr>
            <p:ph idx="2" type="subTitle"/>
          </p:nvPr>
        </p:nvSpPr>
        <p:spPr>
          <a:xfrm rot="-553">
            <a:off x="4995062" y="2655468"/>
            <a:ext cx="3731700" cy="42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900"/>
              <a:t>Ｃ程式設計實驗（二）</a:t>
            </a:r>
            <a:endParaRPr sz="2900"/>
          </a:p>
        </p:txBody>
      </p:sp>
      <p:sp>
        <p:nvSpPr>
          <p:cNvPr id="388" name="Google Shape;388;p52"/>
          <p:cNvSpPr/>
          <p:nvPr/>
        </p:nvSpPr>
        <p:spPr>
          <a:xfrm>
            <a:off x="489858" y="3594228"/>
            <a:ext cx="3843000" cy="6813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p>
        </p:txBody>
      </p:sp>
      <p:sp>
        <p:nvSpPr>
          <p:cNvPr id="389" name="Google Shape;389;p52"/>
          <p:cNvSpPr txBox="1"/>
          <p:nvPr>
            <p:ph idx="2" type="subTitle"/>
          </p:nvPr>
        </p:nvSpPr>
        <p:spPr>
          <a:xfrm rot="-553">
            <a:off x="601062" y="3722268"/>
            <a:ext cx="3731700" cy="42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900"/>
              <a:t>組合語言與微處理機</a:t>
            </a:r>
            <a:endParaRPr sz="2900"/>
          </a:p>
        </p:txBody>
      </p:sp>
      <p:sp>
        <p:nvSpPr>
          <p:cNvPr id="390" name="Google Shape;390;p52"/>
          <p:cNvSpPr/>
          <p:nvPr/>
        </p:nvSpPr>
        <p:spPr>
          <a:xfrm>
            <a:off x="4883858" y="3594228"/>
            <a:ext cx="3843000" cy="6813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p>
        </p:txBody>
      </p:sp>
      <p:sp>
        <p:nvSpPr>
          <p:cNvPr id="391" name="Google Shape;391;p52"/>
          <p:cNvSpPr txBox="1"/>
          <p:nvPr>
            <p:ph idx="2" type="subTitle"/>
          </p:nvPr>
        </p:nvSpPr>
        <p:spPr>
          <a:xfrm rot="-553">
            <a:off x="4995062" y="3722268"/>
            <a:ext cx="3731700" cy="42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600"/>
              <a:t>組合語言與微處理機實驗</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3"/>
          <p:cNvSpPr txBox="1"/>
          <p:nvPr>
            <p:ph type="title"/>
          </p:nvPr>
        </p:nvSpPr>
        <p:spPr>
          <a:xfrm>
            <a:off x="3905400" y="313025"/>
            <a:ext cx="1333200" cy="85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5200"/>
              <a:t>英文</a:t>
            </a:r>
            <a:endParaRPr sz="5200"/>
          </a:p>
        </p:txBody>
      </p:sp>
      <p:sp>
        <p:nvSpPr>
          <p:cNvPr id="397" name="Google Shape;397;p53"/>
          <p:cNvSpPr txBox="1"/>
          <p:nvPr>
            <p:ph type="title"/>
          </p:nvPr>
        </p:nvSpPr>
        <p:spPr>
          <a:xfrm>
            <a:off x="1792938" y="2375250"/>
            <a:ext cx="1333200" cy="85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5200"/>
              <a:t>PPT</a:t>
            </a:r>
            <a:endParaRPr sz="5200"/>
          </a:p>
        </p:txBody>
      </p:sp>
      <p:sp>
        <p:nvSpPr>
          <p:cNvPr id="398" name="Google Shape;398;p53"/>
          <p:cNvSpPr txBox="1"/>
          <p:nvPr>
            <p:ph type="title"/>
          </p:nvPr>
        </p:nvSpPr>
        <p:spPr>
          <a:xfrm>
            <a:off x="1697688" y="1347650"/>
            <a:ext cx="4494300" cy="85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5200"/>
              <a:t>Background</a:t>
            </a:r>
            <a:endParaRPr sz="5200"/>
          </a:p>
        </p:txBody>
      </p:sp>
      <p:sp>
        <p:nvSpPr>
          <p:cNvPr id="399" name="Google Shape;399;p53"/>
          <p:cNvSpPr txBox="1"/>
          <p:nvPr>
            <p:ph type="title"/>
          </p:nvPr>
        </p:nvSpPr>
        <p:spPr>
          <a:xfrm>
            <a:off x="1792938" y="3402850"/>
            <a:ext cx="1333200" cy="85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5200"/>
              <a:t>考卷</a:t>
            </a:r>
            <a:endParaRPr sz="5200"/>
          </a:p>
        </p:txBody>
      </p:sp>
      <p:sp>
        <p:nvSpPr>
          <p:cNvPr id="400" name="Google Shape;400;p53"/>
          <p:cNvSpPr txBox="1"/>
          <p:nvPr>
            <p:ph type="title"/>
          </p:nvPr>
        </p:nvSpPr>
        <p:spPr>
          <a:xfrm>
            <a:off x="5434513" y="3402850"/>
            <a:ext cx="2011800" cy="85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5200"/>
              <a:t>原文書</a:t>
            </a:r>
            <a:endParaRPr sz="5200"/>
          </a:p>
        </p:txBody>
      </p:sp>
      <p:sp>
        <p:nvSpPr>
          <p:cNvPr id="401" name="Google Shape;401;p53"/>
          <p:cNvSpPr txBox="1"/>
          <p:nvPr>
            <p:ph type="title"/>
          </p:nvPr>
        </p:nvSpPr>
        <p:spPr>
          <a:xfrm>
            <a:off x="5434513" y="2501825"/>
            <a:ext cx="2011800" cy="85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5200"/>
              <a:t>授課</a:t>
            </a:r>
            <a:endParaRPr sz="5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grpSp>
        <p:nvGrpSpPr>
          <p:cNvPr id="406" name="Google Shape;406;p54"/>
          <p:cNvGrpSpPr/>
          <p:nvPr/>
        </p:nvGrpSpPr>
        <p:grpSpPr>
          <a:xfrm>
            <a:off x="1254093" y="776113"/>
            <a:ext cx="5811900" cy="3328554"/>
            <a:chOff x="1254093" y="776113"/>
            <a:chExt cx="5811900" cy="3328554"/>
          </a:xfrm>
        </p:grpSpPr>
        <p:grpSp>
          <p:nvGrpSpPr>
            <p:cNvPr id="407" name="Google Shape;407;p54"/>
            <p:cNvGrpSpPr/>
            <p:nvPr/>
          </p:nvGrpSpPr>
          <p:grpSpPr>
            <a:xfrm>
              <a:off x="3519234" y="776113"/>
              <a:ext cx="817591" cy="907008"/>
              <a:chOff x="3519234" y="776113"/>
              <a:chExt cx="817591" cy="907008"/>
            </a:xfrm>
          </p:grpSpPr>
          <p:grpSp>
            <p:nvGrpSpPr>
              <p:cNvPr id="408" name="Google Shape;408;p54"/>
              <p:cNvGrpSpPr/>
              <p:nvPr/>
            </p:nvGrpSpPr>
            <p:grpSpPr>
              <a:xfrm rot="-282739">
                <a:off x="3547223" y="940330"/>
                <a:ext cx="761614" cy="712712"/>
                <a:chOff x="2314575" y="2133725"/>
                <a:chExt cx="595325" cy="557100"/>
              </a:xfrm>
            </p:grpSpPr>
            <p:cxnSp>
              <p:nvCxnSpPr>
                <p:cNvPr id="409" name="Google Shape;409;p54"/>
                <p:cNvCxnSpPr/>
                <p:nvPr/>
              </p:nvCxnSpPr>
              <p:spPr>
                <a:xfrm>
                  <a:off x="2567000" y="2143125"/>
                  <a:ext cx="342900" cy="504900"/>
                </a:xfrm>
                <a:prstGeom prst="straightConnector1">
                  <a:avLst/>
                </a:prstGeom>
                <a:noFill/>
                <a:ln cap="flat" cmpd="sng" w="38100">
                  <a:solidFill>
                    <a:schemeClr val="accent1"/>
                  </a:solidFill>
                  <a:prstDash val="solid"/>
                  <a:round/>
                  <a:headEnd len="med" w="med" type="none"/>
                  <a:tailEnd len="med" w="med" type="none"/>
                </a:ln>
              </p:spPr>
            </p:cxnSp>
            <p:cxnSp>
              <p:nvCxnSpPr>
                <p:cNvPr id="410" name="Google Shape;410;p54"/>
                <p:cNvCxnSpPr/>
                <p:nvPr/>
              </p:nvCxnSpPr>
              <p:spPr>
                <a:xfrm flipH="1" rot="10800000">
                  <a:off x="2314575" y="2133725"/>
                  <a:ext cx="267000" cy="557100"/>
                </a:xfrm>
                <a:prstGeom prst="straightConnector1">
                  <a:avLst/>
                </a:prstGeom>
                <a:noFill/>
                <a:ln cap="flat" cmpd="sng" w="38100">
                  <a:solidFill>
                    <a:schemeClr val="accent1"/>
                  </a:solidFill>
                  <a:prstDash val="solid"/>
                  <a:round/>
                  <a:headEnd len="med" w="med" type="none"/>
                  <a:tailEnd len="med" w="med" type="none"/>
                </a:ln>
              </p:spPr>
            </p:cxnSp>
          </p:grpSp>
          <p:sp>
            <p:nvSpPr>
              <p:cNvPr id="411" name="Google Shape;411;p54"/>
              <p:cNvSpPr/>
              <p:nvPr/>
            </p:nvSpPr>
            <p:spPr>
              <a:xfrm rot="-282585">
                <a:off x="3637794" y="792798"/>
                <a:ext cx="423831" cy="423831"/>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54"/>
            <p:cNvSpPr/>
            <p:nvPr/>
          </p:nvSpPr>
          <p:spPr>
            <a:xfrm rot="-370374">
              <a:off x="1368709" y="1378565"/>
              <a:ext cx="5582669" cy="2433005"/>
            </a:xfrm>
            <a:prstGeom prst="roundRect">
              <a:avLst>
                <a:gd fmla="val 16667"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54"/>
          <p:cNvGrpSpPr/>
          <p:nvPr/>
        </p:nvGrpSpPr>
        <p:grpSpPr>
          <a:xfrm>
            <a:off x="6237403" y="2250057"/>
            <a:ext cx="1516048" cy="1748797"/>
            <a:chOff x="6237403" y="2250057"/>
            <a:chExt cx="1516048" cy="1748797"/>
          </a:xfrm>
        </p:grpSpPr>
        <p:sp>
          <p:nvSpPr>
            <p:cNvPr id="414" name="Google Shape;414;p54"/>
            <p:cNvSpPr/>
            <p:nvPr/>
          </p:nvSpPr>
          <p:spPr>
            <a:xfrm rot="519771">
              <a:off x="6411294" y="2656697"/>
              <a:ext cx="1254815" cy="1254815"/>
            </a:xfrm>
            <a:prstGeom prst="ellipse">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4"/>
            <p:cNvSpPr/>
            <p:nvPr/>
          </p:nvSpPr>
          <p:spPr>
            <a:xfrm rot="4469041">
              <a:off x="6449836" y="2214371"/>
              <a:ext cx="618634" cy="911220"/>
            </a:xfrm>
            <a:custGeom>
              <a:rect b="b" l="l" r="r" t="t"/>
              <a:pathLst>
                <a:path extrusionOk="0" h="21975" w="14919">
                  <a:moveTo>
                    <a:pt x="4405" y="0"/>
                  </a:moveTo>
                  <a:cubicBezTo>
                    <a:pt x="3855" y="0"/>
                    <a:pt x="3301" y="102"/>
                    <a:pt x="2767" y="302"/>
                  </a:cubicBezTo>
                  <a:cubicBezTo>
                    <a:pt x="1737" y="736"/>
                    <a:pt x="869" y="1550"/>
                    <a:pt x="435" y="2608"/>
                  </a:cubicBezTo>
                  <a:cubicBezTo>
                    <a:pt x="55" y="3476"/>
                    <a:pt x="1" y="4479"/>
                    <a:pt x="272" y="5374"/>
                  </a:cubicBezTo>
                  <a:lnTo>
                    <a:pt x="1547" y="5374"/>
                  </a:lnTo>
                  <a:cubicBezTo>
                    <a:pt x="950" y="3828"/>
                    <a:pt x="1682" y="2092"/>
                    <a:pt x="3256" y="1441"/>
                  </a:cubicBezTo>
                  <a:cubicBezTo>
                    <a:pt x="3629" y="1291"/>
                    <a:pt x="4016" y="1219"/>
                    <a:pt x="4396" y="1219"/>
                  </a:cubicBezTo>
                  <a:cubicBezTo>
                    <a:pt x="5589" y="1219"/>
                    <a:pt x="6722" y="1923"/>
                    <a:pt x="7216" y="3096"/>
                  </a:cubicBezTo>
                  <a:lnTo>
                    <a:pt x="13454" y="18475"/>
                  </a:lnTo>
                  <a:cubicBezTo>
                    <a:pt x="13617" y="18882"/>
                    <a:pt x="13617" y="19316"/>
                    <a:pt x="13454" y="19723"/>
                  </a:cubicBezTo>
                  <a:cubicBezTo>
                    <a:pt x="13291" y="20130"/>
                    <a:pt x="12939" y="20428"/>
                    <a:pt x="12532" y="20618"/>
                  </a:cubicBezTo>
                  <a:cubicBezTo>
                    <a:pt x="12336" y="20694"/>
                    <a:pt x="12132" y="20730"/>
                    <a:pt x="11931" y="20730"/>
                  </a:cubicBezTo>
                  <a:cubicBezTo>
                    <a:pt x="11269" y="20730"/>
                    <a:pt x="10632" y="20340"/>
                    <a:pt x="10362" y="19696"/>
                  </a:cubicBezTo>
                  <a:lnTo>
                    <a:pt x="6429" y="10067"/>
                  </a:lnTo>
                  <a:cubicBezTo>
                    <a:pt x="6324" y="9836"/>
                    <a:pt x="6105" y="9669"/>
                    <a:pt x="5848" y="9669"/>
                  </a:cubicBezTo>
                  <a:cubicBezTo>
                    <a:pt x="5773" y="9669"/>
                    <a:pt x="5695" y="9684"/>
                    <a:pt x="5615" y="9714"/>
                  </a:cubicBezTo>
                  <a:cubicBezTo>
                    <a:pt x="5317" y="9850"/>
                    <a:pt x="5154" y="10202"/>
                    <a:pt x="5290" y="10528"/>
                  </a:cubicBezTo>
                  <a:lnTo>
                    <a:pt x="9223" y="20157"/>
                  </a:lnTo>
                  <a:cubicBezTo>
                    <a:pt x="9657" y="21296"/>
                    <a:pt x="10742" y="21974"/>
                    <a:pt x="11908" y="21974"/>
                  </a:cubicBezTo>
                  <a:cubicBezTo>
                    <a:pt x="12261" y="21974"/>
                    <a:pt x="12640" y="21893"/>
                    <a:pt x="12993" y="21757"/>
                  </a:cubicBezTo>
                  <a:cubicBezTo>
                    <a:pt x="13698" y="21459"/>
                    <a:pt x="14268" y="20916"/>
                    <a:pt x="14539" y="20184"/>
                  </a:cubicBezTo>
                  <a:cubicBezTo>
                    <a:pt x="14810" y="19479"/>
                    <a:pt x="14919" y="18746"/>
                    <a:pt x="14621" y="18041"/>
                  </a:cubicBezTo>
                  <a:lnTo>
                    <a:pt x="8382" y="2662"/>
                  </a:lnTo>
                  <a:cubicBezTo>
                    <a:pt x="7921" y="1631"/>
                    <a:pt x="7107" y="763"/>
                    <a:pt x="6077" y="329"/>
                  </a:cubicBezTo>
                  <a:cubicBezTo>
                    <a:pt x="5539" y="109"/>
                    <a:pt x="4974" y="0"/>
                    <a:pt x="44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54"/>
          <p:cNvSpPr txBox="1"/>
          <p:nvPr>
            <p:ph type="title"/>
          </p:nvPr>
        </p:nvSpPr>
        <p:spPr>
          <a:xfrm rot="-370442">
            <a:off x="1358504" y="1950006"/>
            <a:ext cx="5620701" cy="109808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大學建議</a:t>
            </a:r>
            <a:endParaRPr/>
          </a:p>
        </p:txBody>
      </p:sp>
      <p:sp>
        <p:nvSpPr>
          <p:cNvPr id="417" name="Google Shape;417;p54"/>
          <p:cNvSpPr txBox="1"/>
          <p:nvPr>
            <p:ph idx="2" type="title"/>
          </p:nvPr>
        </p:nvSpPr>
        <p:spPr>
          <a:xfrm rot="519400">
            <a:off x="6354387" y="2786470"/>
            <a:ext cx="1343404" cy="841181"/>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grpSp>
        <p:nvGrpSpPr>
          <p:cNvPr id="422" name="Google Shape;422;p55"/>
          <p:cNvGrpSpPr/>
          <p:nvPr/>
        </p:nvGrpSpPr>
        <p:grpSpPr>
          <a:xfrm>
            <a:off x="4843732" y="1128820"/>
            <a:ext cx="3852947" cy="2885880"/>
            <a:chOff x="4826181" y="2009584"/>
            <a:chExt cx="3378000" cy="2530142"/>
          </a:xfrm>
        </p:grpSpPr>
        <p:grpSp>
          <p:nvGrpSpPr>
            <p:cNvPr id="423" name="Google Shape;423;p55"/>
            <p:cNvGrpSpPr/>
            <p:nvPr/>
          </p:nvGrpSpPr>
          <p:grpSpPr>
            <a:xfrm>
              <a:off x="6352224" y="2009584"/>
              <a:ext cx="677773" cy="749666"/>
              <a:chOff x="6352224" y="2009584"/>
              <a:chExt cx="677773" cy="749666"/>
            </a:xfrm>
          </p:grpSpPr>
          <p:grpSp>
            <p:nvGrpSpPr>
              <p:cNvPr id="424" name="Google Shape;424;p55"/>
              <p:cNvGrpSpPr/>
              <p:nvPr/>
            </p:nvGrpSpPr>
            <p:grpSpPr>
              <a:xfrm rot="559714">
                <a:off x="6393440" y="2157569"/>
                <a:ext cx="595340" cy="557114"/>
                <a:chOff x="2314575" y="2133725"/>
                <a:chExt cx="595325" cy="557100"/>
              </a:xfrm>
            </p:grpSpPr>
            <p:cxnSp>
              <p:nvCxnSpPr>
                <p:cNvPr id="425" name="Google Shape;425;p55"/>
                <p:cNvCxnSpPr/>
                <p:nvPr/>
              </p:nvCxnSpPr>
              <p:spPr>
                <a:xfrm>
                  <a:off x="2567000" y="2143125"/>
                  <a:ext cx="342900" cy="504900"/>
                </a:xfrm>
                <a:prstGeom prst="straightConnector1">
                  <a:avLst/>
                </a:prstGeom>
                <a:noFill/>
                <a:ln cap="flat" cmpd="sng" w="38100">
                  <a:solidFill>
                    <a:schemeClr val="accent1"/>
                  </a:solidFill>
                  <a:prstDash val="solid"/>
                  <a:round/>
                  <a:headEnd len="med" w="med" type="none"/>
                  <a:tailEnd len="med" w="med" type="none"/>
                </a:ln>
              </p:spPr>
            </p:cxnSp>
            <p:cxnSp>
              <p:nvCxnSpPr>
                <p:cNvPr id="426" name="Google Shape;426;p55"/>
                <p:cNvCxnSpPr/>
                <p:nvPr/>
              </p:nvCxnSpPr>
              <p:spPr>
                <a:xfrm flipH="1" rot="10800000">
                  <a:off x="2314575" y="2133725"/>
                  <a:ext cx="267000" cy="557100"/>
                </a:xfrm>
                <a:prstGeom prst="straightConnector1">
                  <a:avLst/>
                </a:prstGeom>
                <a:noFill/>
                <a:ln cap="flat" cmpd="sng" w="38100">
                  <a:solidFill>
                    <a:schemeClr val="accent1"/>
                  </a:solidFill>
                  <a:prstDash val="solid"/>
                  <a:round/>
                  <a:headEnd len="med" w="med" type="none"/>
                  <a:tailEnd len="med" w="med" type="none"/>
                </a:ln>
              </p:spPr>
            </p:cxnSp>
          </p:grpSp>
          <p:sp>
            <p:nvSpPr>
              <p:cNvPr id="427" name="Google Shape;427;p55"/>
              <p:cNvSpPr/>
              <p:nvPr/>
            </p:nvSpPr>
            <p:spPr>
              <a:xfrm rot="559553">
                <a:off x="6521497" y="2034244"/>
                <a:ext cx="331380" cy="33138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55"/>
            <p:cNvSpPr/>
            <p:nvPr/>
          </p:nvSpPr>
          <p:spPr>
            <a:xfrm rot="377138">
              <a:off x="4914962" y="2571725"/>
              <a:ext cx="3200440" cy="1798202"/>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55"/>
          <p:cNvSpPr txBox="1"/>
          <p:nvPr>
            <p:ph idx="4" type="subTitle"/>
          </p:nvPr>
        </p:nvSpPr>
        <p:spPr>
          <a:xfrm rot="377172">
            <a:off x="5273927" y="2644242"/>
            <a:ext cx="3128913" cy="377908"/>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800"/>
              <a:t>注意期中， 期末</a:t>
            </a:r>
            <a:endParaRPr sz="2800"/>
          </a:p>
        </p:txBody>
      </p:sp>
      <p:grpSp>
        <p:nvGrpSpPr>
          <p:cNvPr id="430" name="Google Shape;430;p55"/>
          <p:cNvGrpSpPr/>
          <p:nvPr/>
        </p:nvGrpSpPr>
        <p:grpSpPr>
          <a:xfrm>
            <a:off x="447336" y="1128809"/>
            <a:ext cx="3780405" cy="2813162"/>
            <a:chOff x="971723" y="2009575"/>
            <a:chExt cx="3314400" cy="2466387"/>
          </a:xfrm>
        </p:grpSpPr>
        <p:grpSp>
          <p:nvGrpSpPr>
            <p:cNvPr id="431" name="Google Shape;431;p55"/>
            <p:cNvGrpSpPr/>
            <p:nvPr/>
          </p:nvGrpSpPr>
          <p:grpSpPr>
            <a:xfrm>
              <a:off x="2255063" y="2009575"/>
              <a:ext cx="595325" cy="676500"/>
              <a:chOff x="2255063" y="2009575"/>
              <a:chExt cx="595325" cy="676500"/>
            </a:xfrm>
          </p:grpSpPr>
          <p:grpSp>
            <p:nvGrpSpPr>
              <p:cNvPr id="432" name="Google Shape;432;p55"/>
              <p:cNvGrpSpPr/>
              <p:nvPr/>
            </p:nvGrpSpPr>
            <p:grpSpPr>
              <a:xfrm>
                <a:off x="2255063" y="2128975"/>
                <a:ext cx="595325" cy="557100"/>
                <a:chOff x="2314575" y="2133725"/>
                <a:chExt cx="595325" cy="557100"/>
              </a:xfrm>
            </p:grpSpPr>
            <p:cxnSp>
              <p:nvCxnSpPr>
                <p:cNvPr id="433" name="Google Shape;433;p55"/>
                <p:cNvCxnSpPr/>
                <p:nvPr/>
              </p:nvCxnSpPr>
              <p:spPr>
                <a:xfrm>
                  <a:off x="2567000" y="2143125"/>
                  <a:ext cx="342900" cy="504900"/>
                </a:xfrm>
                <a:prstGeom prst="straightConnector1">
                  <a:avLst/>
                </a:prstGeom>
                <a:noFill/>
                <a:ln cap="flat" cmpd="sng" w="38100">
                  <a:solidFill>
                    <a:schemeClr val="accent1"/>
                  </a:solidFill>
                  <a:prstDash val="solid"/>
                  <a:round/>
                  <a:headEnd len="med" w="med" type="none"/>
                  <a:tailEnd len="med" w="med" type="none"/>
                </a:ln>
              </p:spPr>
            </p:cxnSp>
            <p:cxnSp>
              <p:nvCxnSpPr>
                <p:cNvPr id="434" name="Google Shape;434;p55"/>
                <p:cNvCxnSpPr/>
                <p:nvPr/>
              </p:nvCxnSpPr>
              <p:spPr>
                <a:xfrm flipH="1" rot="10800000">
                  <a:off x="2314575" y="2133725"/>
                  <a:ext cx="267000" cy="557100"/>
                </a:xfrm>
                <a:prstGeom prst="straightConnector1">
                  <a:avLst/>
                </a:prstGeom>
                <a:noFill/>
                <a:ln cap="flat" cmpd="sng" w="38100">
                  <a:solidFill>
                    <a:schemeClr val="accent1"/>
                  </a:solidFill>
                  <a:prstDash val="solid"/>
                  <a:round/>
                  <a:headEnd len="med" w="med" type="none"/>
                  <a:tailEnd len="med" w="med" type="none"/>
                </a:ln>
              </p:spPr>
            </p:cxnSp>
          </p:grpSp>
          <p:sp>
            <p:nvSpPr>
              <p:cNvPr id="435" name="Google Shape;435;p55"/>
              <p:cNvSpPr/>
              <p:nvPr/>
            </p:nvSpPr>
            <p:spPr>
              <a:xfrm>
                <a:off x="2344850" y="2009575"/>
                <a:ext cx="331500" cy="331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55"/>
            <p:cNvSpPr/>
            <p:nvPr/>
          </p:nvSpPr>
          <p:spPr>
            <a:xfrm rot="-231867">
              <a:off x="1028684" y="2571768"/>
              <a:ext cx="3200477" cy="1798389"/>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55"/>
          <p:cNvSpPr txBox="1"/>
          <p:nvPr>
            <p:ph idx="2" type="subTitle"/>
          </p:nvPr>
        </p:nvSpPr>
        <p:spPr>
          <a:xfrm rot="-231914">
            <a:off x="740187" y="2644181"/>
            <a:ext cx="3128616" cy="377941"/>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500"/>
              <a:t>時間過得超快</a:t>
            </a:r>
            <a:endParaRPr sz="3500"/>
          </a:p>
        </p:txBody>
      </p:sp>
      <p:cxnSp>
        <p:nvCxnSpPr>
          <p:cNvPr id="438" name="Google Shape;438;p55"/>
          <p:cNvCxnSpPr/>
          <p:nvPr/>
        </p:nvCxnSpPr>
        <p:spPr>
          <a:xfrm>
            <a:off x="4158464" y="2585623"/>
            <a:ext cx="448200" cy="1410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grpSp>
        <p:nvGrpSpPr>
          <p:cNvPr id="443" name="Google Shape;443;p56"/>
          <p:cNvGrpSpPr/>
          <p:nvPr/>
        </p:nvGrpSpPr>
        <p:grpSpPr>
          <a:xfrm rot="239942">
            <a:off x="1969997" y="635489"/>
            <a:ext cx="5204015" cy="3872531"/>
            <a:chOff x="971723" y="2009575"/>
            <a:chExt cx="3314400" cy="2466387"/>
          </a:xfrm>
        </p:grpSpPr>
        <p:grpSp>
          <p:nvGrpSpPr>
            <p:cNvPr id="444" name="Google Shape;444;p56"/>
            <p:cNvGrpSpPr/>
            <p:nvPr/>
          </p:nvGrpSpPr>
          <p:grpSpPr>
            <a:xfrm>
              <a:off x="2255063" y="2009575"/>
              <a:ext cx="595325" cy="676500"/>
              <a:chOff x="2255063" y="2009575"/>
              <a:chExt cx="595325" cy="676500"/>
            </a:xfrm>
          </p:grpSpPr>
          <p:grpSp>
            <p:nvGrpSpPr>
              <p:cNvPr id="445" name="Google Shape;445;p56"/>
              <p:cNvGrpSpPr/>
              <p:nvPr/>
            </p:nvGrpSpPr>
            <p:grpSpPr>
              <a:xfrm>
                <a:off x="2255063" y="2128975"/>
                <a:ext cx="595325" cy="557100"/>
                <a:chOff x="2314575" y="2133725"/>
                <a:chExt cx="595325" cy="557100"/>
              </a:xfrm>
            </p:grpSpPr>
            <p:cxnSp>
              <p:nvCxnSpPr>
                <p:cNvPr id="446" name="Google Shape;446;p56"/>
                <p:cNvCxnSpPr/>
                <p:nvPr/>
              </p:nvCxnSpPr>
              <p:spPr>
                <a:xfrm>
                  <a:off x="2567000" y="2143125"/>
                  <a:ext cx="342900" cy="504900"/>
                </a:xfrm>
                <a:prstGeom prst="straightConnector1">
                  <a:avLst/>
                </a:prstGeom>
                <a:noFill/>
                <a:ln cap="flat" cmpd="sng" w="3810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447" name="Google Shape;447;p56"/>
                <p:cNvCxnSpPr/>
                <p:nvPr/>
              </p:nvCxnSpPr>
              <p:spPr>
                <a:xfrm flipH="1" rot="10800000">
                  <a:off x="2314575" y="2133725"/>
                  <a:ext cx="267000" cy="557100"/>
                </a:xfrm>
                <a:prstGeom prst="straightConnector1">
                  <a:avLst/>
                </a:prstGeom>
                <a:noFill/>
                <a:ln cap="flat" cmpd="sng" w="3810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cxnSp>
          </p:grpSp>
          <p:sp>
            <p:nvSpPr>
              <p:cNvPr id="448" name="Google Shape;448;p56"/>
              <p:cNvSpPr/>
              <p:nvPr/>
            </p:nvSpPr>
            <p:spPr>
              <a:xfrm>
                <a:off x="2344850" y="2009575"/>
                <a:ext cx="331500" cy="331500"/>
              </a:xfrm>
              <a:prstGeom prst="ellipse">
                <a:avLst/>
              </a:pr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56"/>
            <p:cNvSpPr/>
            <p:nvPr/>
          </p:nvSpPr>
          <p:spPr>
            <a:xfrm rot="-231867">
              <a:off x="1028684" y="2571768"/>
              <a:ext cx="3200477" cy="1798389"/>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56"/>
          <p:cNvSpPr txBox="1"/>
          <p:nvPr>
            <p:ph idx="2" type="subTitle"/>
          </p:nvPr>
        </p:nvSpPr>
        <p:spPr>
          <a:xfrm rot="8140">
            <a:off x="2345295" y="2718275"/>
            <a:ext cx="4307712" cy="519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5100"/>
              <a:t>考古考古考古</a:t>
            </a:r>
            <a:endParaRPr sz="5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grpSp>
        <p:nvGrpSpPr>
          <p:cNvPr id="455" name="Google Shape;455;p57"/>
          <p:cNvGrpSpPr/>
          <p:nvPr/>
        </p:nvGrpSpPr>
        <p:grpSpPr>
          <a:xfrm rot="239942">
            <a:off x="1969997" y="635489"/>
            <a:ext cx="5204015" cy="3872531"/>
            <a:chOff x="971723" y="2009575"/>
            <a:chExt cx="3314400" cy="2466387"/>
          </a:xfrm>
        </p:grpSpPr>
        <p:grpSp>
          <p:nvGrpSpPr>
            <p:cNvPr id="456" name="Google Shape;456;p57"/>
            <p:cNvGrpSpPr/>
            <p:nvPr/>
          </p:nvGrpSpPr>
          <p:grpSpPr>
            <a:xfrm>
              <a:off x="2255063" y="2009575"/>
              <a:ext cx="595325" cy="676500"/>
              <a:chOff x="2255063" y="2009575"/>
              <a:chExt cx="595325" cy="676500"/>
            </a:xfrm>
          </p:grpSpPr>
          <p:grpSp>
            <p:nvGrpSpPr>
              <p:cNvPr id="457" name="Google Shape;457;p57"/>
              <p:cNvGrpSpPr/>
              <p:nvPr/>
            </p:nvGrpSpPr>
            <p:grpSpPr>
              <a:xfrm>
                <a:off x="2255063" y="2128975"/>
                <a:ext cx="595325" cy="557100"/>
                <a:chOff x="2314575" y="2133725"/>
                <a:chExt cx="595325" cy="557100"/>
              </a:xfrm>
            </p:grpSpPr>
            <p:cxnSp>
              <p:nvCxnSpPr>
                <p:cNvPr id="458" name="Google Shape;458;p57"/>
                <p:cNvCxnSpPr/>
                <p:nvPr/>
              </p:nvCxnSpPr>
              <p:spPr>
                <a:xfrm>
                  <a:off x="2567000" y="2143125"/>
                  <a:ext cx="342900" cy="504900"/>
                </a:xfrm>
                <a:prstGeom prst="straightConnector1">
                  <a:avLst/>
                </a:prstGeom>
                <a:noFill/>
                <a:ln cap="flat" cmpd="sng" w="3810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459" name="Google Shape;459;p57"/>
                <p:cNvCxnSpPr/>
                <p:nvPr/>
              </p:nvCxnSpPr>
              <p:spPr>
                <a:xfrm flipH="1" rot="10800000">
                  <a:off x="2314575" y="2133725"/>
                  <a:ext cx="267000" cy="557100"/>
                </a:xfrm>
                <a:prstGeom prst="straightConnector1">
                  <a:avLst/>
                </a:prstGeom>
                <a:noFill/>
                <a:ln cap="flat" cmpd="sng" w="3810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cxnSp>
          </p:grpSp>
          <p:sp>
            <p:nvSpPr>
              <p:cNvPr id="460" name="Google Shape;460;p57"/>
              <p:cNvSpPr/>
              <p:nvPr/>
            </p:nvSpPr>
            <p:spPr>
              <a:xfrm>
                <a:off x="2344850" y="2009575"/>
                <a:ext cx="331500" cy="331500"/>
              </a:xfrm>
              <a:prstGeom prst="ellipse">
                <a:avLst/>
              </a:pr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57"/>
            <p:cNvSpPr/>
            <p:nvPr/>
          </p:nvSpPr>
          <p:spPr>
            <a:xfrm rot="-231867">
              <a:off x="1028684" y="2571768"/>
              <a:ext cx="3200477" cy="1798389"/>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57"/>
          <p:cNvSpPr txBox="1"/>
          <p:nvPr>
            <p:ph idx="2" type="subTitle"/>
          </p:nvPr>
        </p:nvSpPr>
        <p:spPr>
          <a:xfrm rot="8140">
            <a:off x="2345295" y="2718275"/>
            <a:ext cx="4307712" cy="519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5100"/>
              <a:t>作業趕快寫完</a:t>
            </a:r>
            <a:endParaRPr sz="5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grpSp>
        <p:nvGrpSpPr>
          <p:cNvPr id="467" name="Google Shape;467;p58"/>
          <p:cNvGrpSpPr/>
          <p:nvPr/>
        </p:nvGrpSpPr>
        <p:grpSpPr>
          <a:xfrm rot="239942">
            <a:off x="1969997" y="635489"/>
            <a:ext cx="5204015" cy="3872531"/>
            <a:chOff x="971723" y="2009575"/>
            <a:chExt cx="3314400" cy="2466387"/>
          </a:xfrm>
        </p:grpSpPr>
        <p:grpSp>
          <p:nvGrpSpPr>
            <p:cNvPr id="468" name="Google Shape;468;p58"/>
            <p:cNvGrpSpPr/>
            <p:nvPr/>
          </p:nvGrpSpPr>
          <p:grpSpPr>
            <a:xfrm>
              <a:off x="2255063" y="2009575"/>
              <a:ext cx="595325" cy="676500"/>
              <a:chOff x="2255063" y="2009575"/>
              <a:chExt cx="595325" cy="676500"/>
            </a:xfrm>
          </p:grpSpPr>
          <p:grpSp>
            <p:nvGrpSpPr>
              <p:cNvPr id="469" name="Google Shape;469;p58"/>
              <p:cNvGrpSpPr/>
              <p:nvPr/>
            </p:nvGrpSpPr>
            <p:grpSpPr>
              <a:xfrm>
                <a:off x="2255063" y="2128975"/>
                <a:ext cx="595325" cy="557100"/>
                <a:chOff x="2314575" y="2133725"/>
                <a:chExt cx="595325" cy="557100"/>
              </a:xfrm>
            </p:grpSpPr>
            <p:cxnSp>
              <p:nvCxnSpPr>
                <p:cNvPr id="470" name="Google Shape;470;p58"/>
                <p:cNvCxnSpPr/>
                <p:nvPr/>
              </p:nvCxnSpPr>
              <p:spPr>
                <a:xfrm>
                  <a:off x="2567000" y="2143125"/>
                  <a:ext cx="342900" cy="504900"/>
                </a:xfrm>
                <a:prstGeom prst="straightConnector1">
                  <a:avLst/>
                </a:prstGeom>
                <a:noFill/>
                <a:ln cap="flat" cmpd="sng" w="3810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471" name="Google Shape;471;p58"/>
                <p:cNvCxnSpPr/>
                <p:nvPr/>
              </p:nvCxnSpPr>
              <p:spPr>
                <a:xfrm flipH="1" rot="10800000">
                  <a:off x="2314575" y="2133725"/>
                  <a:ext cx="267000" cy="557100"/>
                </a:xfrm>
                <a:prstGeom prst="straightConnector1">
                  <a:avLst/>
                </a:prstGeom>
                <a:noFill/>
                <a:ln cap="flat" cmpd="sng" w="3810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cxnSp>
          </p:grpSp>
          <p:sp>
            <p:nvSpPr>
              <p:cNvPr id="472" name="Google Shape;472;p58"/>
              <p:cNvSpPr/>
              <p:nvPr/>
            </p:nvSpPr>
            <p:spPr>
              <a:xfrm>
                <a:off x="2344850" y="2009575"/>
                <a:ext cx="331500" cy="331500"/>
              </a:xfrm>
              <a:prstGeom prst="ellipse">
                <a:avLst/>
              </a:pr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58"/>
            <p:cNvSpPr/>
            <p:nvPr/>
          </p:nvSpPr>
          <p:spPr>
            <a:xfrm rot="-231867">
              <a:off x="1028684" y="2571768"/>
              <a:ext cx="3200477" cy="1798389"/>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58"/>
          <p:cNvSpPr txBox="1"/>
          <p:nvPr>
            <p:ph idx="2" type="subTitle"/>
          </p:nvPr>
        </p:nvSpPr>
        <p:spPr>
          <a:xfrm rot="8140">
            <a:off x="2345295" y="2718275"/>
            <a:ext cx="4307712" cy="519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5100"/>
              <a:t>*室友超級重要</a:t>
            </a:r>
            <a:endParaRPr sz="5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grpSp>
        <p:nvGrpSpPr>
          <p:cNvPr id="479" name="Google Shape;479;p59"/>
          <p:cNvGrpSpPr/>
          <p:nvPr/>
        </p:nvGrpSpPr>
        <p:grpSpPr>
          <a:xfrm rot="239942">
            <a:off x="1969997" y="635489"/>
            <a:ext cx="5204015" cy="3872531"/>
            <a:chOff x="971723" y="2009575"/>
            <a:chExt cx="3314400" cy="2466387"/>
          </a:xfrm>
        </p:grpSpPr>
        <p:grpSp>
          <p:nvGrpSpPr>
            <p:cNvPr id="480" name="Google Shape;480;p59"/>
            <p:cNvGrpSpPr/>
            <p:nvPr/>
          </p:nvGrpSpPr>
          <p:grpSpPr>
            <a:xfrm>
              <a:off x="2255063" y="2009575"/>
              <a:ext cx="595325" cy="676500"/>
              <a:chOff x="2255063" y="2009575"/>
              <a:chExt cx="595325" cy="676500"/>
            </a:xfrm>
          </p:grpSpPr>
          <p:grpSp>
            <p:nvGrpSpPr>
              <p:cNvPr id="481" name="Google Shape;481;p59"/>
              <p:cNvGrpSpPr/>
              <p:nvPr/>
            </p:nvGrpSpPr>
            <p:grpSpPr>
              <a:xfrm>
                <a:off x="2255063" y="2128975"/>
                <a:ext cx="595325" cy="557100"/>
                <a:chOff x="2314575" y="2133725"/>
                <a:chExt cx="595325" cy="557100"/>
              </a:xfrm>
            </p:grpSpPr>
            <p:cxnSp>
              <p:nvCxnSpPr>
                <p:cNvPr id="482" name="Google Shape;482;p59"/>
                <p:cNvCxnSpPr/>
                <p:nvPr/>
              </p:nvCxnSpPr>
              <p:spPr>
                <a:xfrm>
                  <a:off x="2567000" y="2143125"/>
                  <a:ext cx="342900" cy="504900"/>
                </a:xfrm>
                <a:prstGeom prst="straightConnector1">
                  <a:avLst/>
                </a:prstGeom>
                <a:noFill/>
                <a:ln cap="flat" cmpd="sng" w="3810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483" name="Google Shape;483;p59"/>
                <p:cNvCxnSpPr/>
                <p:nvPr/>
              </p:nvCxnSpPr>
              <p:spPr>
                <a:xfrm flipH="1" rot="10800000">
                  <a:off x="2314575" y="2133725"/>
                  <a:ext cx="267000" cy="557100"/>
                </a:xfrm>
                <a:prstGeom prst="straightConnector1">
                  <a:avLst/>
                </a:prstGeom>
                <a:noFill/>
                <a:ln cap="flat" cmpd="sng" w="3810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cxnSp>
          </p:grpSp>
          <p:sp>
            <p:nvSpPr>
              <p:cNvPr id="484" name="Google Shape;484;p59"/>
              <p:cNvSpPr/>
              <p:nvPr/>
            </p:nvSpPr>
            <p:spPr>
              <a:xfrm>
                <a:off x="2344850" y="2009575"/>
                <a:ext cx="331500" cy="331500"/>
              </a:xfrm>
              <a:prstGeom prst="ellipse">
                <a:avLst/>
              </a:pr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59"/>
            <p:cNvSpPr/>
            <p:nvPr/>
          </p:nvSpPr>
          <p:spPr>
            <a:xfrm rot="-231867">
              <a:off x="1028684" y="2571768"/>
              <a:ext cx="3200477" cy="1798389"/>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59"/>
          <p:cNvSpPr txBox="1"/>
          <p:nvPr>
            <p:ph idx="2" type="subTitle"/>
          </p:nvPr>
        </p:nvSpPr>
        <p:spPr>
          <a:xfrm rot="8140">
            <a:off x="2345295" y="2718275"/>
            <a:ext cx="4307712" cy="519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5100"/>
              <a:t>記得社交</a:t>
            </a:r>
            <a:endParaRPr sz="5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grpSp>
        <p:nvGrpSpPr>
          <p:cNvPr id="491" name="Google Shape;491;p60"/>
          <p:cNvGrpSpPr/>
          <p:nvPr/>
        </p:nvGrpSpPr>
        <p:grpSpPr>
          <a:xfrm>
            <a:off x="787582" y="834769"/>
            <a:ext cx="7784408" cy="3452700"/>
            <a:chOff x="787582" y="834769"/>
            <a:chExt cx="7784408" cy="3452700"/>
          </a:xfrm>
        </p:grpSpPr>
        <p:sp>
          <p:nvSpPr>
            <p:cNvPr id="492" name="Google Shape;492;p60"/>
            <p:cNvSpPr/>
            <p:nvPr/>
          </p:nvSpPr>
          <p:spPr>
            <a:xfrm rot="-133015">
              <a:off x="890337" y="975482"/>
              <a:ext cx="7336591" cy="3171275"/>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0"/>
            <p:cNvSpPr/>
            <p:nvPr/>
          </p:nvSpPr>
          <p:spPr>
            <a:xfrm rot="5278463">
              <a:off x="7610247" y="2672039"/>
              <a:ext cx="767129" cy="1129946"/>
            </a:xfrm>
            <a:custGeom>
              <a:rect b="b" l="l" r="r" t="t"/>
              <a:pathLst>
                <a:path extrusionOk="0" h="21975" w="14919">
                  <a:moveTo>
                    <a:pt x="4405" y="0"/>
                  </a:moveTo>
                  <a:cubicBezTo>
                    <a:pt x="3855" y="0"/>
                    <a:pt x="3301" y="102"/>
                    <a:pt x="2767" y="302"/>
                  </a:cubicBezTo>
                  <a:cubicBezTo>
                    <a:pt x="1737" y="736"/>
                    <a:pt x="869" y="1550"/>
                    <a:pt x="435" y="2608"/>
                  </a:cubicBezTo>
                  <a:cubicBezTo>
                    <a:pt x="55" y="3476"/>
                    <a:pt x="1" y="4479"/>
                    <a:pt x="272" y="5374"/>
                  </a:cubicBezTo>
                  <a:lnTo>
                    <a:pt x="1547" y="5374"/>
                  </a:lnTo>
                  <a:cubicBezTo>
                    <a:pt x="950" y="3828"/>
                    <a:pt x="1682" y="2092"/>
                    <a:pt x="3256" y="1441"/>
                  </a:cubicBezTo>
                  <a:cubicBezTo>
                    <a:pt x="3629" y="1291"/>
                    <a:pt x="4016" y="1219"/>
                    <a:pt x="4396" y="1219"/>
                  </a:cubicBezTo>
                  <a:cubicBezTo>
                    <a:pt x="5589" y="1219"/>
                    <a:pt x="6722" y="1923"/>
                    <a:pt x="7216" y="3096"/>
                  </a:cubicBezTo>
                  <a:lnTo>
                    <a:pt x="13454" y="18475"/>
                  </a:lnTo>
                  <a:cubicBezTo>
                    <a:pt x="13617" y="18882"/>
                    <a:pt x="13617" y="19316"/>
                    <a:pt x="13454" y="19723"/>
                  </a:cubicBezTo>
                  <a:cubicBezTo>
                    <a:pt x="13291" y="20130"/>
                    <a:pt x="12939" y="20428"/>
                    <a:pt x="12532" y="20618"/>
                  </a:cubicBezTo>
                  <a:cubicBezTo>
                    <a:pt x="12336" y="20694"/>
                    <a:pt x="12132" y="20730"/>
                    <a:pt x="11931" y="20730"/>
                  </a:cubicBezTo>
                  <a:cubicBezTo>
                    <a:pt x="11269" y="20730"/>
                    <a:pt x="10632" y="20340"/>
                    <a:pt x="10362" y="19696"/>
                  </a:cubicBezTo>
                  <a:lnTo>
                    <a:pt x="6429" y="10067"/>
                  </a:lnTo>
                  <a:cubicBezTo>
                    <a:pt x="6324" y="9836"/>
                    <a:pt x="6105" y="9669"/>
                    <a:pt x="5848" y="9669"/>
                  </a:cubicBezTo>
                  <a:cubicBezTo>
                    <a:pt x="5773" y="9669"/>
                    <a:pt x="5695" y="9684"/>
                    <a:pt x="5615" y="9714"/>
                  </a:cubicBezTo>
                  <a:cubicBezTo>
                    <a:pt x="5317" y="9850"/>
                    <a:pt x="5154" y="10202"/>
                    <a:pt x="5290" y="10528"/>
                  </a:cubicBezTo>
                  <a:lnTo>
                    <a:pt x="9223" y="20157"/>
                  </a:lnTo>
                  <a:cubicBezTo>
                    <a:pt x="9657" y="21296"/>
                    <a:pt x="10742" y="21974"/>
                    <a:pt x="11908" y="21974"/>
                  </a:cubicBezTo>
                  <a:cubicBezTo>
                    <a:pt x="12261" y="21974"/>
                    <a:pt x="12640" y="21893"/>
                    <a:pt x="12993" y="21757"/>
                  </a:cubicBezTo>
                  <a:cubicBezTo>
                    <a:pt x="13698" y="21459"/>
                    <a:pt x="14268" y="20916"/>
                    <a:pt x="14539" y="20184"/>
                  </a:cubicBezTo>
                  <a:cubicBezTo>
                    <a:pt x="14810" y="19479"/>
                    <a:pt x="14919" y="18746"/>
                    <a:pt x="14621" y="18041"/>
                  </a:cubicBezTo>
                  <a:lnTo>
                    <a:pt x="8382" y="2662"/>
                  </a:lnTo>
                  <a:cubicBezTo>
                    <a:pt x="7921" y="1631"/>
                    <a:pt x="7107" y="763"/>
                    <a:pt x="6077" y="329"/>
                  </a:cubicBezTo>
                  <a:cubicBezTo>
                    <a:pt x="5539" y="109"/>
                    <a:pt x="4974" y="0"/>
                    <a:pt x="44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0"/>
            <p:cNvSpPr/>
            <p:nvPr/>
          </p:nvSpPr>
          <p:spPr>
            <a:xfrm flipH="1" rot="-2981606">
              <a:off x="1045024" y="985335"/>
              <a:ext cx="668484" cy="984653"/>
            </a:xfrm>
            <a:custGeom>
              <a:rect b="b" l="l" r="r" t="t"/>
              <a:pathLst>
                <a:path extrusionOk="0" h="21975" w="14919">
                  <a:moveTo>
                    <a:pt x="4405" y="0"/>
                  </a:moveTo>
                  <a:cubicBezTo>
                    <a:pt x="3855" y="0"/>
                    <a:pt x="3301" y="102"/>
                    <a:pt x="2767" y="302"/>
                  </a:cubicBezTo>
                  <a:cubicBezTo>
                    <a:pt x="1737" y="736"/>
                    <a:pt x="869" y="1550"/>
                    <a:pt x="435" y="2608"/>
                  </a:cubicBezTo>
                  <a:cubicBezTo>
                    <a:pt x="55" y="3476"/>
                    <a:pt x="1" y="4479"/>
                    <a:pt x="272" y="5374"/>
                  </a:cubicBezTo>
                  <a:lnTo>
                    <a:pt x="1547" y="5374"/>
                  </a:lnTo>
                  <a:cubicBezTo>
                    <a:pt x="950" y="3828"/>
                    <a:pt x="1682" y="2092"/>
                    <a:pt x="3256" y="1441"/>
                  </a:cubicBezTo>
                  <a:cubicBezTo>
                    <a:pt x="3629" y="1291"/>
                    <a:pt x="4016" y="1219"/>
                    <a:pt x="4396" y="1219"/>
                  </a:cubicBezTo>
                  <a:cubicBezTo>
                    <a:pt x="5589" y="1219"/>
                    <a:pt x="6722" y="1923"/>
                    <a:pt x="7216" y="3096"/>
                  </a:cubicBezTo>
                  <a:lnTo>
                    <a:pt x="13454" y="18475"/>
                  </a:lnTo>
                  <a:cubicBezTo>
                    <a:pt x="13617" y="18882"/>
                    <a:pt x="13617" y="19316"/>
                    <a:pt x="13454" y="19723"/>
                  </a:cubicBezTo>
                  <a:cubicBezTo>
                    <a:pt x="13291" y="20130"/>
                    <a:pt x="12939" y="20428"/>
                    <a:pt x="12532" y="20618"/>
                  </a:cubicBezTo>
                  <a:cubicBezTo>
                    <a:pt x="12336" y="20694"/>
                    <a:pt x="12132" y="20730"/>
                    <a:pt x="11931" y="20730"/>
                  </a:cubicBezTo>
                  <a:cubicBezTo>
                    <a:pt x="11269" y="20730"/>
                    <a:pt x="10632" y="20340"/>
                    <a:pt x="10362" y="19696"/>
                  </a:cubicBezTo>
                  <a:lnTo>
                    <a:pt x="6429" y="10067"/>
                  </a:lnTo>
                  <a:cubicBezTo>
                    <a:pt x="6324" y="9836"/>
                    <a:pt x="6105" y="9669"/>
                    <a:pt x="5848" y="9669"/>
                  </a:cubicBezTo>
                  <a:cubicBezTo>
                    <a:pt x="5773" y="9669"/>
                    <a:pt x="5695" y="9684"/>
                    <a:pt x="5615" y="9714"/>
                  </a:cubicBezTo>
                  <a:cubicBezTo>
                    <a:pt x="5317" y="9850"/>
                    <a:pt x="5154" y="10202"/>
                    <a:pt x="5290" y="10528"/>
                  </a:cubicBezTo>
                  <a:lnTo>
                    <a:pt x="9223" y="20157"/>
                  </a:lnTo>
                  <a:cubicBezTo>
                    <a:pt x="9657" y="21296"/>
                    <a:pt x="10742" y="21974"/>
                    <a:pt x="11908" y="21974"/>
                  </a:cubicBezTo>
                  <a:cubicBezTo>
                    <a:pt x="12261" y="21974"/>
                    <a:pt x="12640" y="21893"/>
                    <a:pt x="12993" y="21757"/>
                  </a:cubicBezTo>
                  <a:cubicBezTo>
                    <a:pt x="13698" y="21459"/>
                    <a:pt x="14268" y="20916"/>
                    <a:pt x="14539" y="20184"/>
                  </a:cubicBezTo>
                  <a:cubicBezTo>
                    <a:pt x="14810" y="19479"/>
                    <a:pt x="14919" y="18746"/>
                    <a:pt x="14621" y="18041"/>
                  </a:cubicBezTo>
                  <a:lnTo>
                    <a:pt x="8382" y="2662"/>
                  </a:lnTo>
                  <a:cubicBezTo>
                    <a:pt x="7921" y="1631"/>
                    <a:pt x="7107" y="763"/>
                    <a:pt x="6077" y="329"/>
                  </a:cubicBezTo>
                  <a:cubicBezTo>
                    <a:pt x="5539" y="109"/>
                    <a:pt x="4974" y="0"/>
                    <a:pt x="44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60"/>
          <p:cNvSpPr txBox="1"/>
          <p:nvPr>
            <p:ph type="title"/>
          </p:nvPr>
        </p:nvSpPr>
        <p:spPr>
          <a:xfrm>
            <a:off x="713225" y="450150"/>
            <a:ext cx="7717500" cy="4090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3"/>
          <p:cNvSpPr/>
          <p:nvPr/>
        </p:nvSpPr>
        <p:spPr>
          <a:xfrm rot="519912">
            <a:off x="7187754" y="1829250"/>
            <a:ext cx="1371960" cy="1371960"/>
          </a:xfrm>
          <a:prstGeom prst="ellipse">
            <a:avLst/>
          </a:prstGeom>
          <a:solidFill>
            <a:schemeClr val="accent3"/>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3"/>
          <p:cNvSpPr txBox="1"/>
          <p:nvPr>
            <p:ph idx="15" type="title"/>
          </p:nvPr>
        </p:nvSpPr>
        <p:spPr>
          <a:xfrm>
            <a:off x="7023928" y="1742006"/>
            <a:ext cx="1699500" cy="1494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grpSp>
        <p:nvGrpSpPr>
          <p:cNvPr id="208" name="Google Shape;208;p43"/>
          <p:cNvGrpSpPr/>
          <p:nvPr/>
        </p:nvGrpSpPr>
        <p:grpSpPr>
          <a:xfrm>
            <a:off x="8151887" y="1611011"/>
            <a:ext cx="362439" cy="554044"/>
            <a:chOff x="7052678" y="3327363"/>
            <a:chExt cx="331509" cy="506763"/>
          </a:xfrm>
        </p:grpSpPr>
        <p:sp>
          <p:nvSpPr>
            <p:cNvPr id="209" name="Google Shape;209;p43"/>
            <p:cNvSpPr/>
            <p:nvPr/>
          </p:nvSpPr>
          <p:spPr>
            <a:xfrm rot="1186565">
              <a:off x="7136441" y="3348830"/>
              <a:ext cx="28373" cy="49539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3"/>
            <p:cNvSpPr/>
            <p:nvPr/>
          </p:nvSpPr>
          <p:spPr>
            <a:xfrm>
              <a:off x="7052687" y="3327363"/>
              <a:ext cx="331500" cy="331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43"/>
          <p:cNvSpPr/>
          <p:nvPr/>
        </p:nvSpPr>
        <p:spPr>
          <a:xfrm>
            <a:off x="6991402" y="3067050"/>
            <a:ext cx="1752000" cy="465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12" name="Google Shape;212;p43"/>
          <p:cNvSpPr txBox="1"/>
          <p:nvPr>
            <p:ph idx="14" type="subTitle"/>
          </p:nvPr>
        </p:nvSpPr>
        <p:spPr>
          <a:xfrm rot="-1177">
            <a:off x="6991402" y="3067386"/>
            <a:ext cx="1752000" cy="464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Q&amp;A </a:t>
            </a:r>
            <a:endParaRPr/>
          </a:p>
        </p:txBody>
      </p:sp>
      <p:sp>
        <p:nvSpPr>
          <p:cNvPr id="213" name="Google Shape;213;p43"/>
          <p:cNvSpPr/>
          <p:nvPr/>
        </p:nvSpPr>
        <p:spPr>
          <a:xfrm rot="519912">
            <a:off x="4938412" y="1829250"/>
            <a:ext cx="1371960" cy="1371960"/>
          </a:xfrm>
          <a:prstGeom prst="ellipse">
            <a:avLst/>
          </a:prstGeom>
          <a:solidFill>
            <a:schemeClr val="accent3"/>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3"/>
          <p:cNvSpPr txBox="1"/>
          <p:nvPr>
            <p:ph idx="9" type="title"/>
          </p:nvPr>
        </p:nvSpPr>
        <p:spPr>
          <a:xfrm>
            <a:off x="4774572" y="1742006"/>
            <a:ext cx="1699500" cy="1494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nvGrpSpPr>
          <p:cNvPr id="215" name="Google Shape;215;p43"/>
          <p:cNvGrpSpPr/>
          <p:nvPr/>
        </p:nvGrpSpPr>
        <p:grpSpPr>
          <a:xfrm>
            <a:off x="5960449" y="1611011"/>
            <a:ext cx="362439" cy="554044"/>
            <a:chOff x="7052678" y="3327363"/>
            <a:chExt cx="331509" cy="506763"/>
          </a:xfrm>
        </p:grpSpPr>
        <p:sp>
          <p:nvSpPr>
            <p:cNvPr id="216" name="Google Shape;216;p43"/>
            <p:cNvSpPr/>
            <p:nvPr/>
          </p:nvSpPr>
          <p:spPr>
            <a:xfrm rot="1186565">
              <a:off x="7136441" y="3348830"/>
              <a:ext cx="28373" cy="49539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3"/>
            <p:cNvSpPr/>
            <p:nvPr/>
          </p:nvSpPr>
          <p:spPr>
            <a:xfrm>
              <a:off x="7052687" y="3327363"/>
              <a:ext cx="331500" cy="331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43"/>
          <p:cNvSpPr/>
          <p:nvPr/>
        </p:nvSpPr>
        <p:spPr>
          <a:xfrm>
            <a:off x="4742046" y="3067050"/>
            <a:ext cx="1752000" cy="465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3"/>
          <p:cNvSpPr/>
          <p:nvPr/>
        </p:nvSpPr>
        <p:spPr>
          <a:xfrm rot="519912">
            <a:off x="2875710" y="1829250"/>
            <a:ext cx="1371960" cy="1371960"/>
          </a:xfrm>
          <a:prstGeom prst="ellipse">
            <a:avLst/>
          </a:prstGeom>
          <a:solidFill>
            <a:schemeClr val="accent3"/>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3"/>
          <p:cNvSpPr txBox="1"/>
          <p:nvPr>
            <p:ph idx="6" type="title"/>
          </p:nvPr>
        </p:nvSpPr>
        <p:spPr>
          <a:xfrm>
            <a:off x="2711870" y="1742006"/>
            <a:ext cx="1699500" cy="1494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grpSp>
        <p:nvGrpSpPr>
          <p:cNvPr id="221" name="Google Shape;221;p43"/>
          <p:cNvGrpSpPr/>
          <p:nvPr/>
        </p:nvGrpSpPr>
        <p:grpSpPr>
          <a:xfrm>
            <a:off x="3922783" y="1611011"/>
            <a:ext cx="362439" cy="554044"/>
            <a:chOff x="7052678" y="3327363"/>
            <a:chExt cx="331509" cy="506763"/>
          </a:xfrm>
        </p:grpSpPr>
        <p:sp>
          <p:nvSpPr>
            <p:cNvPr id="222" name="Google Shape;222;p43"/>
            <p:cNvSpPr/>
            <p:nvPr/>
          </p:nvSpPr>
          <p:spPr>
            <a:xfrm rot="1186565">
              <a:off x="7136441" y="3348830"/>
              <a:ext cx="28373" cy="49539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3"/>
            <p:cNvSpPr/>
            <p:nvPr/>
          </p:nvSpPr>
          <p:spPr>
            <a:xfrm>
              <a:off x="7052687" y="3327363"/>
              <a:ext cx="331500" cy="331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43"/>
          <p:cNvSpPr/>
          <p:nvPr/>
        </p:nvSpPr>
        <p:spPr>
          <a:xfrm>
            <a:off x="2659309" y="3067050"/>
            <a:ext cx="1752000" cy="465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3"/>
          <p:cNvSpPr/>
          <p:nvPr/>
        </p:nvSpPr>
        <p:spPr>
          <a:xfrm rot="519912">
            <a:off x="626354" y="1829250"/>
            <a:ext cx="1371960" cy="1371960"/>
          </a:xfrm>
          <a:prstGeom prst="ellipse">
            <a:avLst/>
          </a:prstGeom>
          <a:solidFill>
            <a:schemeClr val="accent3"/>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3"/>
          <p:cNvSpPr txBox="1"/>
          <p:nvPr>
            <p:ph idx="3" type="title"/>
          </p:nvPr>
        </p:nvSpPr>
        <p:spPr>
          <a:xfrm>
            <a:off x="462514" y="1742006"/>
            <a:ext cx="1699500" cy="1494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grpSp>
        <p:nvGrpSpPr>
          <p:cNvPr id="227" name="Google Shape;227;p43"/>
          <p:cNvGrpSpPr/>
          <p:nvPr/>
        </p:nvGrpSpPr>
        <p:grpSpPr>
          <a:xfrm>
            <a:off x="1731344" y="1611011"/>
            <a:ext cx="362439" cy="554044"/>
            <a:chOff x="7052678" y="3327363"/>
            <a:chExt cx="331509" cy="506763"/>
          </a:xfrm>
        </p:grpSpPr>
        <p:sp>
          <p:nvSpPr>
            <p:cNvPr id="228" name="Google Shape;228;p43"/>
            <p:cNvSpPr/>
            <p:nvPr/>
          </p:nvSpPr>
          <p:spPr>
            <a:xfrm rot="1186565">
              <a:off x="7136441" y="3348830"/>
              <a:ext cx="28373" cy="49539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3"/>
            <p:cNvSpPr/>
            <p:nvPr/>
          </p:nvSpPr>
          <p:spPr>
            <a:xfrm>
              <a:off x="7052687" y="3327363"/>
              <a:ext cx="331500" cy="331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43"/>
          <p:cNvSpPr/>
          <p:nvPr/>
        </p:nvSpPr>
        <p:spPr>
          <a:xfrm>
            <a:off x="409954" y="3067050"/>
            <a:ext cx="1752000" cy="465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3"/>
          <p:cNvSpPr txBox="1"/>
          <p:nvPr>
            <p:ph idx="2" type="subTitle"/>
          </p:nvPr>
        </p:nvSpPr>
        <p:spPr>
          <a:xfrm rot="-1177">
            <a:off x="400600" y="3067451"/>
            <a:ext cx="1752000" cy="464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我是誰</a:t>
            </a:r>
            <a:endParaRPr/>
          </a:p>
        </p:txBody>
      </p:sp>
      <p:sp>
        <p:nvSpPr>
          <p:cNvPr id="232" name="Google Shape;232;p43"/>
          <p:cNvSpPr txBox="1"/>
          <p:nvPr>
            <p:ph idx="5" type="subTitle"/>
          </p:nvPr>
        </p:nvSpPr>
        <p:spPr>
          <a:xfrm rot="-1177">
            <a:off x="2659309" y="3067480"/>
            <a:ext cx="1752000" cy="464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資工</a:t>
            </a:r>
            <a:r>
              <a:rPr lang="en"/>
              <a:t>學什麼</a:t>
            </a:r>
            <a:endParaRPr/>
          </a:p>
        </p:txBody>
      </p:sp>
      <p:sp>
        <p:nvSpPr>
          <p:cNvPr id="233" name="Google Shape;233;p43"/>
          <p:cNvSpPr txBox="1"/>
          <p:nvPr>
            <p:ph idx="8" type="subTitle"/>
          </p:nvPr>
        </p:nvSpPr>
        <p:spPr>
          <a:xfrm rot="-1177">
            <a:off x="4742101" y="3067414"/>
            <a:ext cx="1752000" cy="464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大學建議</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1"/>
          <p:cNvSpPr/>
          <p:nvPr/>
        </p:nvSpPr>
        <p:spPr>
          <a:xfrm rot="-399">
            <a:off x="179200" y="263258"/>
            <a:ext cx="5171100" cy="3624600"/>
          </a:xfrm>
          <a:prstGeom prst="roundRect">
            <a:avLst>
              <a:gd fmla="val 16667"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61"/>
          <p:cNvGrpSpPr/>
          <p:nvPr/>
        </p:nvGrpSpPr>
        <p:grpSpPr>
          <a:xfrm>
            <a:off x="3861649" y="2362729"/>
            <a:ext cx="5171040" cy="2865160"/>
            <a:chOff x="2675273" y="1022920"/>
            <a:chExt cx="4536000" cy="2660563"/>
          </a:xfrm>
        </p:grpSpPr>
        <p:sp>
          <p:nvSpPr>
            <p:cNvPr id="502" name="Google Shape;502;p61"/>
            <p:cNvSpPr/>
            <p:nvPr/>
          </p:nvSpPr>
          <p:spPr>
            <a:xfrm rot="-319562">
              <a:off x="2761704" y="1295060"/>
              <a:ext cx="4363137" cy="2067506"/>
            </a:xfrm>
            <a:prstGeom prst="roundRect">
              <a:avLst>
                <a:gd fmla="val 16667" name="adj"/>
              </a:avLst>
            </a:prstGeom>
            <a:solidFill>
              <a:schemeClr val="accent3"/>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1"/>
            <p:cNvSpPr/>
            <p:nvPr/>
          </p:nvSpPr>
          <p:spPr>
            <a:xfrm rot="-10169143">
              <a:off x="3372608" y="3132129"/>
              <a:ext cx="386153" cy="520492"/>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1"/>
            <p:cNvSpPr/>
            <p:nvPr/>
          </p:nvSpPr>
          <p:spPr>
            <a:xfrm rot="-900083">
              <a:off x="6091358" y="1064029"/>
              <a:ext cx="386153" cy="520492"/>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61"/>
          <p:cNvSpPr txBox="1"/>
          <p:nvPr>
            <p:ph type="title"/>
          </p:nvPr>
        </p:nvSpPr>
        <p:spPr>
          <a:xfrm rot="-319575">
            <a:off x="3823241" y="3253621"/>
            <a:ext cx="5713871" cy="1269061"/>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5500"/>
              <a:t>Thanks~</a:t>
            </a:r>
            <a:endParaRPr sz="5500"/>
          </a:p>
        </p:txBody>
      </p:sp>
      <p:grpSp>
        <p:nvGrpSpPr>
          <p:cNvPr id="506" name="Google Shape;506;p61"/>
          <p:cNvGrpSpPr/>
          <p:nvPr/>
        </p:nvGrpSpPr>
        <p:grpSpPr>
          <a:xfrm>
            <a:off x="8308228" y="1691288"/>
            <a:ext cx="331509" cy="506763"/>
            <a:chOff x="8163328" y="3047013"/>
            <a:chExt cx="331509" cy="506763"/>
          </a:xfrm>
        </p:grpSpPr>
        <p:sp>
          <p:nvSpPr>
            <p:cNvPr id="507" name="Google Shape;507;p61"/>
            <p:cNvSpPr/>
            <p:nvPr/>
          </p:nvSpPr>
          <p:spPr>
            <a:xfrm rot="1186565">
              <a:off x="8247091" y="3068480"/>
              <a:ext cx="28373" cy="49539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1"/>
            <p:cNvSpPr/>
            <p:nvPr/>
          </p:nvSpPr>
          <p:spPr>
            <a:xfrm>
              <a:off x="8163337" y="3047013"/>
              <a:ext cx="331500" cy="331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09" name="Google Shape;509;p61"/>
          <p:cNvPicPr preferRelativeResize="0"/>
          <p:nvPr/>
        </p:nvPicPr>
        <p:blipFill rotWithShape="1">
          <a:blip r:embed="rId3">
            <a:alphaModFix/>
          </a:blip>
          <a:srcRect b="18027" l="16385" r="15541" t="18021"/>
          <a:stretch/>
        </p:blipFill>
        <p:spPr>
          <a:xfrm>
            <a:off x="764150" y="430925"/>
            <a:ext cx="2841051" cy="3289250"/>
          </a:xfrm>
          <a:prstGeom prst="rect">
            <a:avLst/>
          </a:prstGeom>
          <a:solidFill>
            <a:schemeClr val="accent5"/>
          </a:solidFill>
          <a:ln cap="flat" cmpd="sng" w="38100">
            <a:solidFill>
              <a:schemeClr val="accent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pSp>
        <p:nvGrpSpPr>
          <p:cNvPr id="238" name="Google Shape;238;p44"/>
          <p:cNvGrpSpPr/>
          <p:nvPr/>
        </p:nvGrpSpPr>
        <p:grpSpPr>
          <a:xfrm>
            <a:off x="1549650" y="1083537"/>
            <a:ext cx="6044700" cy="2976426"/>
            <a:chOff x="1549650" y="1083537"/>
            <a:chExt cx="6044700" cy="2976426"/>
          </a:xfrm>
        </p:grpSpPr>
        <p:sp>
          <p:nvSpPr>
            <p:cNvPr id="239" name="Google Shape;239;p44"/>
            <p:cNvSpPr/>
            <p:nvPr/>
          </p:nvSpPr>
          <p:spPr>
            <a:xfrm rot="-242355">
              <a:off x="1626935" y="1454628"/>
              <a:ext cx="5890131" cy="2400870"/>
            </a:xfrm>
            <a:prstGeom prst="roundRect">
              <a:avLst>
                <a:gd fmla="val 16667"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44"/>
            <p:cNvGrpSpPr/>
            <p:nvPr/>
          </p:nvGrpSpPr>
          <p:grpSpPr>
            <a:xfrm rot="-266691">
              <a:off x="3955644" y="1116256"/>
              <a:ext cx="870800" cy="681078"/>
              <a:chOff x="4343742" y="1288126"/>
              <a:chExt cx="870793" cy="681073"/>
            </a:xfrm>
          </p:grpSpPr>
          <p:sp>
            <p:nvSpPr>
              <p:cNvPr id="241" name="Google Shape;241;p44"/>
              <p:cNvSpPr/>
              <p:nvPr/>
            </p:nvSpPr>
            <p:spPr>
              <a:xfrm>
                <a:off x="4367449" y="1469900"/>
                <a:ext cx="823379" cy="466387"/>
              </a:xfrm>
              <a:custGeom>
                <a:rect b="b" l="l" r="r" t="t"/>
                <a:pathLst>
                  <a:path extrusionOk="0" h="7043" w="12434">
                    <a:moveTo>
                      <a:pt x="1" y="1"/>
                    </a:moveTo>
                    <a:lnTo>
                      <a:pt x="1" y="7043"/>
                    </a:lnTo>
                    <a:lnTo>
                      <a:pt x="12434" y="7043"/>
                    </a:lnTo>
                    <a:lnTo>
                      <a:pt x="124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4"/>
              <p:cNvSpPr/>
              <p:nvPr/>
            </p:nvSpPr>
            <p:spPr>
              <a:xfrm>
                <a:off x="4343742" y="1903309"/>
                <a:ext cx="870793" cy="65889"/>
              </a:xfrm>
              <a:custGeom>
                <a:rect b="b" l="l" r="r" t="t"/>
                <a:pathLst>
                  <a:path extrusionOk="0" h="995" w="13150">
                    <a:moveTo>
                      <a:pt x="478" y="0"/>
                    </a:moveTo>
                    <a:cubicBezTo>
                      <a:pt x="219" y="0"/>
                      <a:pt x="1" y="219"/>
                      <a:pt x="1" y="498"/>
                    </a:cubicBezTo>
                    <a:cubicBezTo>
                      <a:pt x="1" y="756"/>
                      <a:pt x="219" y="995"/>
                      <a:pt x="478" y="995"/>
                    </a:cubicBezTo>
                    <a:lnTo>
                      <a:pt x="12652" y="995"/>
                    </a:lnTo>
                    <a:cubicBezTo>
                      <a:pt x="12931" y="995"/>
                      <a:pt x="13150" y="756"/>
                      <a:pt x="13150" y="498"/>
                    </a:cubicBezTo>
                    <a:cubicBezTo>
                      <a:pt x="13150" y="219"/>
                      <a:pt x="12931" y="0"/>
                      <a:pt x="126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4"/>
              <p:cNvSpPr/>
              <p:nvPr/>
            </p:nvSpPr>
            <p:spPr>
              <a:xfrm>
                <a:off x="4501810" y="1288126"/>
                <a:ext cx="554659" cy="660015"/>
              </a:xfrm>
              <a:custGeom>
                <a:rect b="b" l="l" r="r" t="t"/>
                <a:pathLst>
                  <a:path extrusionOk="0" h="9967" w="8376">
                    <a:moveTo>
                      <a:pt x="4178" y="0"/>
                    </a:moveTo>
                    <a:cubicBezTo>
                      <a:pt x="3303" y="0"/>
                      <a:pt x="2348" y="498"/>
                      <a:pt x="2348" y="1592"/>
                    </a:cubicBezTo>
                    <a:cubicBezTo>
                      <a:pt x="2348" y="2348"/>
                      <a:pt x="2885" y="2905"/>
                      <a:pt x="3184" y="3124"/>
                    </a:cubicBezTo>
                    <a:cubicBezTo>
                      <a:pt x="3243" y="6366"/>
                      <a:pt x="2447" y="8554"/>
                      <a:pt x="796" y="9609"/>
                    </a:cubicBezTo>
                    <a:lnTo>
                      <a:pt x="160" y="9609"/>
                    </a:lnTo>
                    <a:cubicBezTo>
                      <a:pt x="80" y="9609"/>
                      <a:pt x="1" y="9688"/>
                      <a:pt x="1" y="9788"/>
                    </a:cubicBezTo>
                    <a:cubicBezTo>
                      <a:pt x="1" y="9887"/>
                      <a:pt x="80" y="9947"/>
                      <a:pt x="160" y="9947"/>
                    </a:cubicBezTo>
                    <a:lnTo>
                      <a:pt x="160" y="9967"/>
                    </a:lnTo>
                    <a:cubicBezTo>
                      <a:pt x="160" y="9967"/>
                      <a:pt x="518" y="9947"/>
                      <a:pt x="836" y="9947"/>
                    </a:cubicBezTo>
                    <a:cubicBezTo>
                      <a:pt x="876" y="9947"/>
                      <a:pt x="896" y="9947"/>
                      <a:pt x="936" y="9927"/>
                    </a:cubicBezTo>
                    <a:cubicBezTo>
                      <a:pt x="2746" y="8813"/>
                      <a:pt x="3621" y="6485"/>
                      <a:pt x="3522" y="3024"/>
                    </a:cubicBezTo>
                    <a:cubicBezTo>
                      <a:pt x="3522" y="2964"/>
                      <a:pt x="3502" y="2925"/>
                      <a:pt x="3442" y="2885"/>
                    </a:cubicBezTo>
                    <a:cubicBezTo>
                      <a:pt x="3203" y="2726"/>
                      <a:pt x="2706" y="2209"/>
                      <a:pt x="2706" y="1592"/>
                    </a:cubicBezTo>
                    <a:cubicBezTo>
                      <a:pt x="2706" y="617"/>
                      <a:pt x="3641" y="359"/>
                      <a:pt x="4178" y="359"/>
                    </a:cubicBezTo>
                    <a:cubicBezTo>
                      <a:pt x="4735" y="359"/>
                      <a:pt x="5670" y="617"/>
                      <a:pt x="5670" y="1592"/>
                    </a:cubicBezTo>
                    <a:cubicBezTo>
                      <a:pt x="5670" y="2209"/>
                      <a:pt x="5173" y="2726"/>
                      <a:pt x="4934" y="2885"/>
                    </a:cubicBezTo>
                    <a:cubicBezTo>
                      <a:pt x="4874" y="2925"/>
                      <a:pt x="4855" y="2964"/>
                      <a:pt x="4835" y="3024"/>
                    </a:cubicBezTo>
                    <a:cubicBezTo>
                      <a:pt x="4755" y="6485"/>
                      <a:pt x="5630" y="8813"/>
                      <a:pt x="7441" y="9927"/>
                    </a:cubicBezTo>
                    <a:cubicBezTo>
                      <a:pt x="7460" y="9947"/>
                      <a:pt x="7500" y="9947"/>
                      <a:pt x="7540" y="9947"/>
                    </a:cubicBezTo>
                    <a:lnTo>
                      <a:pt x="8196" y="9947"/>
                    </a:lnTo>
                    <a:cubicBezTo>
                      <a:pt x="8296" y="9947"/>
                      <a:pt x="8376" y="9887"/>
                      <a:pt x="8376" y="9788"/>
                    </a:cubicBezTo>
                    <a:cubicBezTo>
                      <a:pt x="8376" y="9688"/>
                      <a:pt x="8296" y="9609"/>
                      <a:pt x="8196" y="9609"/>
                    </a:cubicBezTo>
                    <a:lnTo>
                      <a:pt x="7580" y="9609"/>
                    </a:lnTo>
                    <a:cubicBezTo>
                      <a:pt x="5929" y="8554"/>
                      <a:pt x="5113" y="6366"/>
                      <a:pt x="5193" y="3124"/>
                    </a:cubicBezTo>
                    <a:cubicBezTo>
                      <a:pt x="5471" y="2905"/>
                      <a:pt x="6028" y="2348"/>
                      <a:pt x="6028" y="1592"/>
                    </a:cubicBezTo>
                    <a:cubicBezTo>
                      <a:pt x="6028" y="498"/>
                      <a:pt x="5073" y="0"/>
                      <a:pt x="41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4" name="Google Shape;244;p44"/>
          <p:cNvSpPr txBox="1"/>
          <p:nvPr>
            <p:ph type="title"/>
          </p:nvPr>
        </p:nvSpPr>
        <p:spPr>
          <a:xfrm rot="-242392">
            <a:off x="1667834" y="2021937"/>
            <a:ext cx="5808332" cy="1323230"/>
          </a:xfrm>
          <a:prstGeom prst="rect">
            <a:avLst/>
          </a:prstGeom>
        </p:spPr>
        <p:txBody>
          <a:bodyPr anchorCtr="0" anchor="b" bIns="0" lIns="0" spcFirstLastPara="1" rIns="0" wrap="square" tIns="0">
            <a:noAutofit/>
          </a:bodyPr>
          <a:lstStyle/>
          <a:p>
            <a:pPr indent="457200" lvl="0" marL="914400" rtl="0" algn="l">
              <a:spcBef>
                <a:spcPts val="0"/>
              </a:spcBef>
              <a:spcAft>
                <a:spcPts val="0"/>
              </a:spcAft>
              <a:buNone/>
            </a:pPr>
            <a:r>
              <a:rPr lang="en" sz="8300"/>
              <a:t>我是</a:t>
            </a:r>
            <a:r>
              <a:rPr lang="en" sz="8300"/>
              <a:t>誰</a:t>
            </a:r>
            <a:endParaRPr sz="8300"/>
          </a:p>
        </p:txBody>
      </p:sp>
      <p:sp>
        <p:nvSpPr>
          <p:cNvPr id="245" name="Google Shape;245;p44"/>
          <p:cNvSpPr/>
          <p:nvPr/>
        </p:nvSpPr>
        <p:spPr>
          <a:xfrm rot="519771">
            <a:off x="6474394" y="723197"/>
            <a:ext cx="1254815" cy="1254815"/>
          </a:xfrm>
          <a:prstGeom prst="ellipse">
            <a:avLst/>
          </a:prstGeom>
          <a:solidFill>
            <a:schemeClr val="accent3"/>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4"/>
          <p:cNvSpPr txBox="1"/>
          <p:nvPr>
            <p:ph idx="4294967295" type="title"/>
          </p:nvPr>
        </p:nvSpPr>
        <p:spPr>
          <a:xfrm rot="519400">
            <a:off x="6430587" y="881470"/>
            <a:ext cx="1343404" cy="841181"/>
          </a:xfrm>
          <a:prstGeom prst="rect">
            <a:avLst/>
          </a:prstGeom>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5900">
                <a:solidFill>
                  <a:schemeClr val="accent5"/>
                </a:solidFill>
              </a:rPr>
              <a:t>01</a:t>
            </a:r>
            <a:endParaRPr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grpSp>
        <p:nvGrpSpPr>
          <p:cNvPr id="251" name="Google Shape;251;p45"/>
          <p:cNvGrpSpPr/>
          <p:nvPr/>
        </p:nvGrpSpPr>
        <p:grpSpPr>
          <a:xfrm>
            <a:off x="536301" y="855022"/>
            <a:ext cx="2228941" cy="1728460"/>
            <a:chOff x="771570" y="2296762"/>
            <a:chExt cx="2659200" cy="2073488"/>
          </a:xfrm>
        </p:grpSpPr>
        <p:sp>
          <p:nvSpPr>
            <p:cNvPr id="252" name="Google Shape;252;p45"/>
            <p:cNvSpPr/>
            <p:nvPr/>
          </p:nvSpPr>
          <p:spPr>
            <a:xfrm>
              <a:off x="771570" y="2571750"/>
              <a:ext cx="2659200" cy="17985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393700" lvl="0" marL="457200" rtl="0" algn="l">
                <a:spcBef>
                  <a:spcPts val="0"/>
                </a:spcBef>
                <a:spcAft>
                  <a:spcPts val="0"/>
                </a:spcAft>
                <a:buSzPts val="2600"/>
                <a:buFont typeface="Raleway Black"/>
                <a:buAutoNum type="arabicPeriod"/>
              </a:pPr>
              <a:r>
                <a:rPr lang="en" sz="2600">
                  <a:latin typeface="Raleway Black"/>
                  <a:ea typeface="Raleway Black"/>
                  <a:cs typeface="Raleway Black"/>
                  <a:sym typeface="Raleway Black"/>
                </a:rPr>
                <a:t>馬來西亞</a:t>
              </a:r>
              <a:endParaRPr sz="2600">
                <a:latin typeface="Raleway Black"/>
                <a:ea typeface="Raleway Black"/>
                <a:cs typeface="Raleway Black"/>
                <a:sym typeface="Raleway Black"/>
              </a:endParaRPr>
            </a:p>
          </p:txBody>
        </p:sp>
        <p:sp>
          <p:nvSpPr>
            <p:cNvPr id="253" name="Google Shape;253;p45"/>
            <p:cNvSpPr/>
            <p:nvPr/>
          </p:nvSpPr>
          <p:spPr>
            <a:xfrm rot="-277904">
              <a:off x="1827696" y="2311504"/>
              <a:ext cx="386153" cy="520492"/>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45"/>
          <p:cNvSpPr txBox="1"/>
          <p:nvPr>
            <p:ph type="title"/>
          </p:nvPr>
        </p:nvSpPr>
        <p:spPr>
          <a:xfrm>
            <a:off x="738863" y="128025"/>
            <a:ext cx="7717500" cy="560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猜</a:t>
            </a:r>
            <a:r>
              <a:rPr lang="en"/>
              <a:t>我是</a:t>
            </a:r>
            <a:r>
              <a:rPr lang="en"/>
              <a:t>從哪裡來的</a:t>
            </a:r>
            <a:endParaRPr/>
          </a:p>
        </p:txBody>
      </p:sp>
      <p:grpSp>
        <p:nvGrpSpPr>
          <p:cNvPr id="255" name="Google Shape;255;p45"/>
          <p:cNvGrpSpPr/>
          <p:nvPr/>
        </p:nvGrpSpPr>
        <p:grpSpPr>
          <a:xfrm>
            <a:off x="3457526" y="855022"/>
            <a:ext cx="2228941" cy="1728460"/>
            <a:chOff x="771570" y="2296762"/>
            <a:chExt cx="2659200" cy="2073488"/>
          </a:xfrm>
        </p:grpSpPr>
        <p:sp>
          <p:nvSpPr>
            <p:cNvPr id="256" name="Google Shape;256;p45"/>
            <p:cNvSpPr/>
            <p:nvPr/>
          </p:nvSpPr>
          <p:spPr>
            <a:xfrm>
              <a:off x="771570" y="2571750"/>
              <a:ext cx="2659200" cy="17985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2600">
                  <a:latin typeface="Raleway Black"/>
                  <a:ea typeface="Raleway Black"/>
                  <a:cs typeface="Raleway Black"/>
                  <a:sym typeface="Raleway Black"/>
                </a:rPr>
                <a:t>2. 香港	</a:t>
              </a:r>
              <a:endParaRPr sz="2600">
                <a:latin typeface="Raleway Black"/>
                <a:ea typeface="Raleway Black"/>
                <a:cs typeface="Raleway Black"/>
                <a:sym typeface="Raleway Black"/>
              </a:endParaRPr>
            </a:p>
          </p:txBody>
        </p:sp>
        <p:sp>
          <p:nvSpPr>
            <p:cNvPr id="257" name="Google Shape;257;p45"/>
            <p:cNvSpPr/>
            <p:nvPr/>
          </p:nvSpPr>
          <p:spPr>
            <a:xfrm rot="-277904">
              <a:off x="1827696" y="2311504"/>
              <a:ext cx="386153" cy="520492"/>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45"/>
          <p:cNvGrpSpPr/>
          <p:nvPr/>
        </p:nvGrpSpPr>
        <p:grpSpPr>
          <a:xfrm>
            <a:off x="6378751" y="855022"/>
            <a:ext cx="2228941" cy="1728460"/>
            <a:chOff x="595269" y="2296762"/>
            <a:chExt cx="2659200" cy="2073488"/>
          </a:xfrm>
        </p:grpSpPr>
        <p:sp>
          <p:nvSpPr>
            <p:cNvPr id="259" name="Google Shape;259;p45"/>
            <p:cNvSpPr/>
            <p:nvPr/>
          </p:nvSpPr>
          <p:spPr>
            <a:xfrm>
              <a:off x="595269" y="2571750"/>
              <a:ext cx="2659200" cy="17985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2600">
                  <a:latin typeface="Raleway Black"/>
                  <a:ea typeface="Raleway Black"/>
                  <a:cs typeface="Raleway Black"/>
                  <a:sym typeface="Raleway Black"/>
                </a:rPr>
                <a:t>3. 越南</a:t>
              </a:r>
              <a:endParaRPr sz="2600">
                <a:latin typeface="Raleway Black"/>
                <a:ea typeface="Raleway Black"/>
                <a:cs typeface="Raleway Black"/>
                <a:sym typeface="Raleway Black"/>
              </a:endParaRPr>
            </a:p>
          </p:txBody>
        </p:sp>
        <p:sp>
          <p:nvSpPr>
            <p:cNvPr id="260" name="Google Shape;260;p45"/>
            <p:cNvSpPr/>
            <p:nvPr/>
          </p:nvSpPr>
          <p:spPr>
            <a:xfrm rot="-277904">
              <a:off x="1827696" y="2311504"/>
              <a:ext cx="386153" cy="520492"/>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45"/>
          <p:cNvGrpSpPr/>
          <p:nvPr/>
        </p:nvGrpSpPr>
        <p:grpSpPr>
          <a:xfrm>
            <a:off x="561926" y="2830322"/>
            <a:ext cx="2228941" cy="1728460"/>
            <a:chOff x="771570" y="2296762"/>
            <a:chExt cx="2659200" cy="2073488"/>
          </a:xfrm>
        </p:grpSpPr>
        <p:sp>
          <p:nvSpPr>
            <p:cNvPr id="262" name="Google Shape;262;p45"/>
            <p:cNvSpPr/>
            <p:nvPr/>
          </p:nvSpPr>
          <p:spPr>
            <a:xfrm>
              <a:off x="771570" y="2571750"/>
              <a:ext cx="2659200" cy="17985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2600">
                  <a:latin typeface="Raleway Black"/>
                  <a:ea typeface="Raleway Black"/>
                  <a:cs typeface="Raleway Black"/>
                  <a:sym typeface="Raleway Black"/>
                </a:rPr>
                <a:t>4. 印尼</a:t>
              </a:r>
              <a:endParaRPr sz="2600">
                <a:latin typeface="Raleway Black"/>
                <a:ea typeface="Raleway Black"/>
                <a:cs typeface="Raleway Black"/>
                <a:sym typeface="Raleway Black"/>
              </a:endParaRPr>
            </a:p>
          </p:txBody>
        </p:sp>
        <p:sp>
          <p:nvSpPr>
            <p:cNvPr id="263" name="Google Shape;263;p45"/>
            <p:cNvSpPr/>
            <p:nvPr/>
          </p:nvSpPr>
          <p:spPr>
            <a:xfrm rot="-277904">
              <a:off x="1827696" y="2311504"/>
              <a:ext cx="386153" cy="520492"/>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45"/>
          <p:cNvGrpSpPr/>
          <p:nvPr/>
        </p:nvGrpSpPr>
        <p:grpSpPr>
          <a:xfrm>
            <a:off x="3483151" y="2830322"/>
            <a:ext cx="2228941" cy="1728460"/>
            <a:chOff x="771570" y="2296762"/>
            <a:chExt cx="2659200" cy="2073488"/>
          </a:xfrm>
        </p:grpSpPr>
        <p:sp>
          <p:nvSpPr>
            <p:cNvPr id="265" name="Google Shape;265;p45"/>
            <p:cNvSpPr/>
            <p:nvPr/>
          </p:nvSpPr>
          <p:spPr>
            <a:xfrm>
              <a:off x="771570" y="2571750"/>
              <a:ext cx="2659200" cy="17985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2600">
                  <a:latin typeface="Raleway Black"/>
                  <a:ea typeface="Raleway Black"/>
                  <a:cs typeface="Raleway Black"/>
                  <a:sym typeface="Raleway Black"/>
                </a:rPr>
                <a:t>5. 日本</a:t>
              </a:r>
              <a:endParaRPr sz="2600">
                <a:latin typeface="Raleway Black"/>
                <a:ea typeface="Raleway Black"/>
                <a:cs typeface="Raleway Black"/>
                <a:sym typeface="Raleway Black"/>
              </a:endParaRPr>
            </a:p>
          </p:txBody>
        </p:sp>
        <p:sp>
          <p:nvSpPr>
            <p:cNvPr id="266" name="Google Shape;266;p45"/>
            <p:cNvSpPr/>
            <p:nvPr/>
          </p:nvSpPr>
          <p:spPr>
            <a:xfrm rot="-277904">
              <a:off x="1827696" y="2311504"/>
              <a:ext cx="386153" cy="520492"/>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45"/>
          <p:cNvGrpSpPr/>
          <p:nvPr/>
        </p:nvGrpSpPr>
        <p:grpSpPr>
          <a:xfrm>
            <a:off x="6404376" y="2830322"/>
            <a:ext cx="2228941" cy="1728460"/>
            <a:chOff x="595269" y="2296762"/>
            <a:chExt cx="2659200" cy="2073488"/>
          </a:xfrm>
        </p:grpSpPr>
        <p:sp>
          <p:nvSpPr>
            <p:cNvPr id="268" name="Google Shape;268;p45"/>
            <p:cNvSpPr/>
            <p:nvPr/>
          </p:nvSpPr>
          <p:spPr>
            <a:xfrm>
              <a:off x="595269" y="2571750"/>
              <a:ext cx="2659200" cy="17985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Raleway Black"/>
                  <a:ea typeface="Raleway Black"/>
                  <a:cs typeface="Raleway Black"/>
                  <a:sym typeface="Raleway Black"/>
                </a:rPr>
                <a:t>6. 其他</a:t>
              </a:r>
              <a:endParaRPr sz="2600">
                <a:latin typeface="Raleway Black"/>
                <a:ea typeface="Raleway Black"/>
                <a:cs typeface="Raleway Black"/>
                <a:sym typeface="Raleway Black"/>
              </a:endParaRPr>
            </a:p>
          </p:txBody>
        </p:sp>
        <p:sp>
          <p:nvSpPr>
            <p:cNvPr id="269" name="Google Shape;269;p45"/>
            <p:cNvSpPr/>
            <p:nvPr/>
          </p:nvSpPr>
          <p:spPr>
            <a:xfrm rot="-277904">
              <a:off x="1827696" y="2311504"/>
              <a:ext cx="386153" cy="520492"/>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738863" y="128025"/>
            <a:ext cx="7717500" cy="560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猜我是從哪裡來的</a:t>
            </a:r>
            <a:endParaRPr/>
          </a:p>
        </p:txBody>
      </p:sp>
      <p:grpSp>
        <p:nvGrpSpPr>
          <p:cNvPr id="275" name="Google Shape;275;p46"/>
          <p:cNvGrpSpPr/>
          <p:nvPr/>
        </p:nvGrpSpPr>
        <p:grpSpPr>
          <a:xfrm>
            <a:off x="561926" y="2830322"/>
            <a:ext cx="2228941" cy="1728460"/>
            <a:chOff x="771570" y="2296762"/>
            <a:chExt cx="2659200" cy="2073488"/>
          </a:xfrm>
        </p:grpSpPr>
        <p:sp>
          <p:nvSpPr>
            <p:cNvPr id="276" name="Google Shape;276;p46"/>
            <p:cNvSpPr/>
            <p:nvPr/>
          </p:nvSpPr>
          <p:spPr>
            <a:xfrm>
              <a:off x="771570" y="2571750"/>
              <a:ext cx="2659200" cy="17985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2600">
                  <a:latin typeface="Raleway Black"/>
                  <a:ea typeface="Raleway Black"/>
                  <a:cs typeface="Raleway Black"/>
                  <a:sym typeface="Raleway Black"/>
                </a:rPr>
                <a:t>4. 印尼</a:t>
              </a:r>
              <a:endParaRPr sz="2600">
                <a:latin typeface="Raleway Black"/>
                <a:ea typeface="Raleway Black"/>
                <a:cs typeface="Raleway Black"/>
                <a:sym typeface="Raleway Black"/>
              </a:endParaRPr>
            </a:p>
          </p:txBody>
        </p:sp>
        <p:sp>
          <p:nvSpPr>
            <p:cNvPr id="277" name="Google Shape;277;p46"/>
            <p:cNvSpPr/>
            <p:nvPr/>
          </p:nvSpPr>
          <p:spPr>
            <a:xfrm rot="-277904">
              <a:off x="1827696" y="2311504"/>
              <a:ext cx="386153" cy="520492"/>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46"/>
          <p:cNvSpPr txBox="1"/>
          <p:nvPr/>
        </p:nvSpPr>
        <p:spPr>
          <a:xfrm>
            <a:off x="4557825" y="3069600"/>
            <a:ext cx="3780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solidFill>
                  <a:schemeClr val="accent1"/>
                </a:solidFill>
                <a:latin typeface="Raleway Black"/>
                <a:ea typeface="Raleway Black"/>
                <a:cs typeface="Raleway Black"/>
                <a:sym typeface="Raleway Black"/>
              </a:rPr>
              <a:t>管</a:t>
            </a:r>
            <a:r>
              <a:rPr lang="en" sz="4800">
                <a:solidFill>
                  <a:schemeClr val="accent1"/>
                </a:solidFill>
                <a:latin typeface="Raleway Black"/>
                <a:ea typeface="Raleway Black"/>
                <a:cs typeface="Raleway Black"/>
                <a:sym typeface="Raleway Black"/>
              </a:rPr>
              <a:t>道</a:t>
            </a:r>
            <a:r>
              <a:rPr lang="en" sz="4800">
                <a:solidFill>
                  <a:schemeClr val="accent1"/>
                </a:solidFill>
                <a:latin typeface="Raleway Black"/>
                <a:ea typeface="Raleway Black"/>
                <a:cs typeface="Raleway Black"/>
                <a:sym typeface="Raleway Black"/>
              </a:rPr>
              <a:t>不</a:t>
            </a:r>
            <a:r>
              <a:rPr lang="en" sz="4800">
                <a:solidFill>
                  <a:schemeClr val="accent1"/>
                </a:solidFill>
                <a:latin typeface="Raleway Black"/>
                <a:ea typeface="Raleway Black"/>
                <a:cs typeface="Raleway Black"/>
                <a:sym typeface="Raleway Black"/>
              </a:rPr>
              <a:t>一</a:t>
            </a:r>
            <a:r>
              <a:rPr lang="en" sz="4800">
                <a:solidFill>
                  <a:schemeClr val="accent1"/>
                </a:solidFill>
                <a:latin typeface="Raleway Black"/>
                <a:ea typeface="Raleway Black"/>
                <a:cs typeface="Raleway Black"/>
                <a:sym typeface="Raleway Black"/>
              </a:rPr>
              <a:t>樣  </a:t>
            </a:r>
            <a:endParaRPr sz="4800">
              <a:solidFill>
                <a:schemeClr val="accent1"/>
              </a:solidFill>
              <a:latin typeface="Raleway Black"/>
              <a:ea typeface="Raleway Black"/>
              <a:cs typeface="Raleway Black"/>
              <a:sym typeface="Raleway Black"/>
            </a:endParaRPr>
          </a:p>
        </p:txBody>
      </p:sp>
      <p:sp>
        <p:nvSpPr>
          <p:cNvPr id="279" name="Google Shape;279;p46"/>
          <p:cNvSpPr txBox="1"/>
          <p:nvPr/>
        </p:nvSpPr>
        <p:spPr>
          <a:xfrm>
            <a:off x="2847925" y="1114350"/>
            <a:ext cx="3780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solidFill>
                  <a:schemeClr val="accent1"/>
                </a:solidFill>
                <a:latin typeface="Raleway Black"/>
                <a:ea typeface="Raleway Black"/>
                <a:cs typeface="Raleway Black"/>
                <a:sym typeface="Raleway Black"/>
              </a:rPr>
              <a:t>僑生</a:t>
            </a:r>
            <a:endParaRPr sz="4800">
              <a:solidFill>
                <a:schemeClr val="accent1"/>
              </a:solidFill>
              <a:latin typeface="Raleway Black"/>
              <a:ea typeface="Raleway Black"/>
              <a:cs typeface="Raleway Black"/>
              <a:sym typeface="Raleway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grpSp>
        <p:nvGrpSpPr>
          <p:cNvPr id="284" name="Google Shape;284;p47"/>
          <p:cNvGrpSpPr/>
          <p:nvPr/>
        </p:nvGrpSpPr>
        <p:grpSpPr>
          <a:xfrm>
            <a:off x="1549650" y="1083537"/>
            <a:ext cx="6044700" cy="2976426"/>
            <a:chOff x="1549650" y="1083537"/>
            <a:chExt cx="6044700" cy="2976426"/>
          </a:xfrm>
        </p:grpSpPr>
        <p:sp>
          <p:nvSpPr>
            <p:cNvPr id="285" name="Google Shape;285;p47"/>
            <p:cNvSpPr/>
            <p:nvPr/>
          </p:nvSpPr>
          <p:spPr>
            <a:xfrm rot="-242355">
              <a:off x="1626935" y="1454628"/>
              <a:ext cx="5890131" cy="2400870"/>
            </a:xfrm>
            <a:prstGeom prst="roundRect">
              <a:avLst>
                <a:gd fmla="val 16667"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47"/>
            <p:cNvGrpSpPr/>
            <p:nvPr/>
          </p:nvGrpSpPr>
          <p:grpSpPr>
            <a:xfrm rot="-266691">
              <a:off x="3955644" y="1116256"/>
              <a:ext cx="870800" cy="681078"/>
              <a:chOff x="4343742" y="1288126"/>
              <a:chExt cx="870793" cy="681073"/>
            </a:xfrm>
          </p:grpSpPr>
          <p:sp>
            <p:nvSpPr>
              <p:cNvPr id="287" name="Google Shape;287;p47"/>
              <p:cNvSpPr/>
              <p:nvPr/>
            </p:nvSpPr>
            <p:spPr>
              <a:xfrm>
                <a:off x="4367449" y="1469900"/>
                <a:ext cx="823379" cy="466387"/>
              </a:xfrm>
              <a:custGeom>
                <a:rect b="b" l="l" r="r" t="t"/>
                <a:pathLst>
                  <a:path extrusionOk="0" h="7043" w="12434">
                    <a:moveTo>
                      <a:pt x="1" y="1"/>
                    </a:moveTo>
                    <a:lnTo>
                      <a:pt x="1" y="7043"/>
                    </a:lnTo>
                    <a:lnTo>
                      <a:pt x="12434" y="7043"/>
                    </a:lnTo>
                    <a:lnTo>
                      <a:pt x="124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7"/>
              <p:cNvSpPr/>
              <p:nvPr/>
            </p:nvSpPr>
            <p:spPr>
              <a:xfrm>
                <a:off x="4343742" y="1903309"/>
                <a:ext cx="870793" cy="65889"/>
              </a:xfrm>
              <a:custGeom>
                <a:rect b="b" l="l" r="r" t="t"/>
                <a:pathLst>
                  <a:path extrusionOk="0" h="995" w="13150">
                    <a:moveTo>
                      <a:pt x="478" y="0"/>
                    </a:moveTo>
                    <a:cubicBezTo>
                      <a:pt x="219" y="0"/>
                      <a:pt x="1" y="219"/>
                      <a:pt x="1" y="498"/>
                    </a:cubicBezTo>
                    <a:cubicBezTo>
                      <a:pt x="1" y="756"/>
                      <a:pt x="219" y="995"/>
                      <a:pt x="478" y="995"/>
                    </a:cubicBezTo>
                    <a:lnTo>
                      <a:pt x="12652" y="995"/>
                    </a:lnTo>
                    <a:cubicBezTo>
                      <a:pt x="12931" y="995"/>
                      <a:pt x="13150" y="756"/>
                      <a:pt x="13150" y="498"/>
                    </a:cubicBezTo>
                    <a:cubicBezTo>
                      <a:pt x="13150" y="219"/>
                      <a:pt x="12931" y="0"/>
                      <a:pt x="126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7"/>
              <p:cNvSpPr/>
              <p:nvPr/>
            </p:nvSpPr>
            <p:spPr>
              <a:xfrm>
                <a:off x="4501810" y="1288126"/>
                <a:ext cx="554659" cy="660015"/>
              </a:xfrm>
              <a:custGeom>
                <a:rect b="b" l="l" r="r" t="t"/>
                <a:pathLst>
                  <a:path extrusionOk="0" h="9967" w="8376">
                    <a:moveTo>
                      <a:pt x="4178" y="0"/>
                    </a:moveTo>
                    <a:cubicBezTo>
                      <a:pt x="3303" y="0"/>
                      <a:pt x="2348" y="498"/>
                      <a:pt x="2348" y="1592"/>
                    </a:cubicBezTo>
                    <a:cubicBezTo>
                      <a:pt x="2348" y="2348"/>
                      <a:pt x="2885" y="2905"/>
                      <a:pt x="3184" y="3124"/>
                    </a:cubicBezTo>
                    <a:cubicBezTo>
                      <a:pt x="3243" y="6366"/>
                      <a:pt x="2447" y="8554"/>
                      <a:pt x="796" y="9609"/>
                    </a:cubicBezTo>
                    <a:lnTo>
                      <a:pt x="160" y="9609"/>
                    </a:lnTo>
                    <a:cubicBezTo>
                      <a:pt x="80" y="9609"/>
                      <a:pt x="1" y="9688"/>
                      <a:pt x="1" y="9788"/>
                    </a:cubicBezTo>
                    <a:cubicBezTo>
                      <a:pt x="1" y="9887"/>
                      <a:pt x="80" y="9947"/>
                      <a:pt x="160" y="9947"/>
                    </a:cubicBezTo>
                    <a:lnTo>
                      <a:pt x="160" y="9967"/>
                    </a:lnTo>
                    <a:cubicBezTo>
                      <a:pt x="160" y="9967"/>
                      <a:pt x="518" y="9947"/>
                      <a:pt x="836" y="9947"/>
                    </a:cubicBezTo>
                    <a:cubicBezTo>
                      <a:pt x="876" y="9947"/>
                      <a:pt x="896" y="9947"/>
                      <a:pt x="936" y="9927"/>
                    </a:cubicBezTo>
                    <a:cubicBezTo>
                      <a:pt x="2746" y="8813"/>
                      <a:pt x="3621" y="6485"/>
                      <a:pt x="3522" y="3024"/>
                    </a:cubicBezTo>
                    <a:cubicBezTo>
                      <a:pt x="3522" y="2964"/>
                      <a:pt x="3502" y="2925"/>
                      <a:pt x="3442" y="2885"/>
                    </a:cubicBezTo>
                    <a:cubicBezTo>
                      <a:pt x="3203" y="2726"/>
                      <a:pt x="2706" y="2209"/>
                      <a:pt x="2706" y="1592"/>
                    </a:cubicBezTo>
                    <a:cubicBezTo>
                      <a:pt x="2706" y="617"/>
                      <a:pt x="3641" y="359"/>
                      <a:pt x="4178" y="359"/>
                    </a:cubicBezTo>
                    <a:cubicBezTo>
                      <a:pt x="4735" y="359"/>
                      <a:pt x="5670" y="617"/>
                      <a:pt x="5670" y="1592"/>
                    </a:cubicBezTo>
                    <a:cubicBezTo>
                      <a:pt x="5670" y="2209"/>
                      <a:pt x="5173" y="2726"/>
                      <a:pt x="4934" y="2885"/>
                    </a:cubicBezTo>
                    <a:cubicBezTo>
                      <a:pt x="4874" y="2925"/>
                      <a:pt x="4855" y="2964"/>
                      <a:pt x="4835" y="3024"/>
                    </a:cubicBezTo>
                    <a:cubicBezTo>
                      <a:pt x="4755" y="6485"/>
                      <a:pt x="5630" y="8813"/>
                      <a:pt x="7441" y="9927"/>
                    </a:cubicBezTo>
                    <a:cubicBezTo>
                      <a:pt x="7460" y="9947"/>
                      <a:pt x="7500" y="9947"/>
                      <a:pt x="7540" y="9947"/>
                    </a:cubicBezTo>
                    <a:lnTo>
                      <a:pt x="8196" y="9947"/>
                    </a:lnTo>
                    <a:cubicBezTo>
                      <a:pt x="8296" y="9947"/>
                      <a:pt x="8376" y="9887"/>
                      <a:pt x="8376" y="9788"/>
                    </a:cubicBezTo>
                    <a:cubicBezTo>
                      <a:pt x="8376" y="9688"/>
                      <a:pt x="8296" y="9609"/>
                      <a:pt x="8196" y="9609"/>
                    </a:cubicBezTo>
                    <a:lnTo>
                      <a:pt x="7580" y="9609"/>
                    </a:lnTo>
                    <a:cubicBezTo>
                      <a:pt x="5929" y="8554"/>
                      <a:pt x="5113" y="6366"/>
                      <a:pt x="5193" y="3124"/>
                    </a:cubicBezTo>
                    <a:cubicBezTo>
                      <a:pt x="5471" y="2905"/>
                      <a:pt x="6028" y="2348"/>
                      <a:pt x="6028" y="1592"/>
                    </a:cubicBezTo>
                    <a:cubicBezTo>
                      <a:pt x="6028" y="498"/>
                      <a:pt x="5073" y="0"/>
                      <a:pt x="41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0" name="Google Shape;290;p47"/>
          <p:cNvSpPr txBox="1"/>
          <p:nvPr>
            <p:ph type="title"/>
          </p:nvPr>
        </p:nvSpPr>
        <p:spPr>
          <a:xfrm rot="-242392">
            <a:off x="1534027" y="2258866"/>
            <a:ext cx="5808332" cy="841756"/>
          </a:xfrm>
          <a:prstGeom prst="rect">
            <a:avLst/>
          </a:prstGeom>
        </p:spPr>
        <p:txBody>
          <a:bodyPr anchorCtr="0" anchor="ctr" bIns="0" lIns="0" spcFirstLastPara="1" rIns="0" wrap="square" tIns="0">
            <a:noAutofit/>
          </a:bodyPr>
          <a:lstStyle/>
          <a:p>
            <a:pPr indent="457200" lvl="0" marL="914400" rtl="0" algn="l">
              <a:spcBef>
                <a:spcPts val="0"/>
              </a:spcBef>
              <a:spcAft>
                <a:spcPts val="0"/>
              </a:spcAft>
              <a:buNone/>
            </a:pPr>
            <a:r>
              <a:rPr lang="en" sz="5500"/>
              <a:t>資工學什麼</a:t>
            </a:r>
            <a:endParaRPr sz="5500"/>
          </a:p>
        </p:txBody>
      </p:sp>
      <p:sp>
        <p:nvSpPr>
          <p:cNvPr id="291" name="Google Shape;291;p47"/>
          <p:cNvSpPr/>
          <p:nvPr/>
        </p:nvSpPr>
        <p:spPr>
          <a:xfrm rot="519771">
            <a:off x="6474394" y="723197"/>
            <a:ext cx="1254815" cy="1254815"/>
          </a:xfrm>
          <a:prstGeom prst="ellipse">
            <a:avLst/>
          </a:prstGeom>
          <a:solidFill>
            <a:schemeClr val="accent3"/>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7"/>
          <p:cNvSpPr txBox="1"/>
          <p:nvPr>
            <p:ph idx="2" type="title"/>
          </p:nvPr>
        </p:nvSpPr>
        <p:spPr>
          <a:xfrm rot="519400">
            <a:off x="6430587" y="881470"/>
            <a:ext cx="1343404" cy="841181"/>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6000"/>
              <a:t>0</a:t>
            </a:r>
            <a:r>
              <a:rPr lang="en"/>
              <a:t>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grpSp>
        <p:nvGrpSpPr>
          <p:cNvPr id="297" name="Google Shape;297;p48"/>
          <p:cNvGrpSpPr/>
          <p:nvPr/>
        </p:nvGrpSpPr>
        <p:grpSpPr>
          <a:xfrm>
            <a:off x="6532987" y="1777734"/>
            <a:ext cx="2018065" cy="1588040"/>
            <a:chOff x="6171150" y="1332880"/>
            <a:chExt cx="2206500" cy="2360345"/>
          </a:xfrm>
        </p:grpSpPr>
        <p:sp>
          <p:nvSpPr>
            <p:cNvPr id="298" name="Google Shape;298;p48"/>
            <p:cNvSpPr/>
            <p:nvPr/>
          </p:nvSpPr>
          <p:spPr>
            <a:xfrm>
              <a:off x="6171150" y="1495725"/>
              <a:ext cx="2206500" cy="21975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8"/>
            <p:cNvSpPr/>
            <p:nvPr/>
          </p:nvSpPr>
          <p:spPr>
            <a:xfrm rot="-132860">
              <a:off x="6263121" y="1341685"/>
              <a:ext cx="469143" cy="691025"/>
            </a:xfrm>
            <a:custGeom>
              <a:rect b="b" l="l" r="r" t="t"/>
              <a:pathLst>
                <a:path extrusionOk="0" h="21975" w="14919">
                  <a:moveTo>
                    <a:pt x="4405" y="0"/>
                  </a:moveTo>
                  <a:cubicBezTo>
                    <a:pt x="3855" y="0"/>
                    <a:pt x="3301" y="102"/>
                    <a:pt x="2767" y="302"/>
                  </a:cubicBezTo>
                  <a:cubicBezTo>
                    <a:pt x="1737" y="736"/>
                    <a:pt x="869" y="1550"/>
                    <a:pt x="435" y="2608"/>
                  </a:cubicBezTo>
                  <a:cubicBezTo>
                    <a:pt x="55" y="3476"/>
                    <a:pt x="1" y="4479"/>
                    <a:pt x="272" y="5374"/>
                  </a:cubicBezTo>
                  <a:lnTo>
                    <a:pt x="1547" y="5374"/>
                  </a:lnTo>
                  <a:cubicBezTo>
                    <a:pt x="950" y="3828"/>
                    <a:pt x="1682" y="2092"/>
                    <a:pt x="3256" y="1441"/>
                  </a:cubicBezTo>
                  <a:cubicBezTo>
                    <a:pt x="3629" y="1291"/>
                    <a:pt x="4016" y="1219"/>
                    <a:pt x="4396" y="1219"/>
                  </a:cubicBezTo>
                  <a:cubicBezTo>
                    <a:pt x="5589" y="1219"/>
                    <a:pt x="6722" y="1923"/>
                    <a:pt x="7216" y="3096"/>
                  </a:cubicBezTo>
                  <a:lnTo>
                    <a:pt x="13454" y="18475"/>
                  </a:lnTo>
                  <a:cubicBezTo>
                    <a:pt x="13617" y="18882"/>
                    <a:pt x="13617" y="19316"/>
                    <a:pt x="13454" y="19723"/>
                  </a:cubicBezTo>
                  <a:cubicBezTo>
                    <a:pt x="13291" y="20130"/>
                    <a:pt x="12939" y="20428"/>
                    <a:pt x="12532" y="20618"/>
                  </a:cubicBezTo>
                  <a:cubicBezTo>
                    <a:pt x="12336" y="20694"/>
                    <a:pt x="12132" y="20730"/>
                    <a:pt x="11931" y="20730"/>
                  </a:cubicBezTo>
                  <a:cubicBezTo>
                    <a:pt x="11269" y="20730"/>
                    <a:pt x="10632" y="20340"/>
                    <a:pt x="10362" y="19696"/>
                  </a:cubicBezTo>
                  <a:lnTo>
                    <a:pt x="6429" y="10067"/>
                  </a:lnTo>
                  <a:cubicBezTo>
                    <a:pt x="6324" y="9836"/>
                    <a:pt x="6105" y="9669"/>
                    <a:pt x="5848" y="9669"/>
                  </a:cubicBezTo>
                  <a:cubicBezTo>
                    <a:pt x="5773" y="9669"/>
                    <a:pt x="5695" y="9684"/>
                    <a:pt x="5615" y="9714"/>
                  </a:cubicBezTo>
                  <a:cubicBezTo>
                    <a:pt x="5317" y="9850"/>
                    <a:pt x="5154" y="10202"/>
                    <a:pt x="5290" y="10528"/>
                  </a:cubicBezTo>
                  <a:lnTo>
                    <a:pt x="9223" y="20157"/>
                  </a:lnTo>
                  <a:cubicBezTo>
                    <a:pt x="9657" y="21296"/>
                    <a:pt x="10742" y="21974"/>
                    <a:pt x="11908" y="21974"/>
                  </a:cubicBezTo>
                  <a:cubicBezTo>
                    <a:pt x="12261" y="21974"/>
                    <a:pt x="12640" y="21893"/>
                    <a:pt x="12993" y="21757"/>
                  </a:cubicBezTo>
                  <a:cubicBezTo>
                    <a:pt x="13698" y="21459"/>
                    <a:pt x="14268" y="20916"/>
                    <a:pt x="14539" y="20184"/>
                  </a:cubicBezTo>
                  <a:cubicBezTo>
                    <a:pt x="14810" y="19479"/>
                    <a:pt x="14919" y="18746"/>
                    <a:pt x="14621" y="18041"/>
                  </a:cubicBezTo>
                  <a:lnTo>
                    <a:pt x="8382" y="2662"/>
                  </a:lnTo>
                  <a:cubicBezTo>
                    <a:pt x="7921" y="1631"/>
                    <a:pt x="7107" y="763"/>
                    <a:pt x="6077" y="329"/>
                  </a:cubicBezTo>
                  <a:cubicBezTo>
                    <a:pt x="5539" y="109"/>
                    <a:pt x="4974" y="0"/>
                    <a:pt x="44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48"/>
          <p:cNvGrpSpPr/>
          <p:nvPr/>
        </p:nvGrpSpPr>
        <p:grpSpPr>
          <a:xfrm>
            <a:off x="895449" y="3270017"/>
            <a:ext cx="1828747" cy="1466011"/>
            <a:chOff x="760950" y="1309080"/>
            <a:chExt cx="2206500" cy="2384145"/>
          </a:xfrm>
        </p:grpSpPr>
        <p:sp>
          <p:nvSpPr>
            <p:cNvPr id="301" name="Google Shape;301;p48"/>
            <p:cNvSpPr/>
            <p:nvPr/>
          </p:nvSpPr>
          <p:spPr>
            <a:xfrm>
              <a:off x="760950" y="1495725"/>
              <a:ext cx="2206500" cy="21975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8"/>
            <p:cNvSpPr/>
            <p:nvPr/>
          </p:nvSpPr>
          <p:spPr>
            <a:xfrm rot="-132860">
              <a:off x="2284996" y="1317885"/>
              <a:ext cx="469143" cy="691025"/>
            </a:xfrm>
            <a:custGeom>
              <a:rect b="b" l="l" r="r" t="t"/>
              <a:pathLst>
                <a:path extrusionOk="0" h="21975" w="14919">
                  <a:moveTo>
                    <a:pt x="4405" y="0"/>
                  </a:moveTo>
                  <a:cubicBezTo>
                    <a:pt x="3855" y="0"/>
                    <a:pt x="3301" y="102"/>
                    <a:pt x="2767" y="302"/>
                  </a:cubicBezTo>
                  <a:cubicBezTo>
                    <a:pt x="1737" y="736"/>
                    <a:pt x="869" y="1550"/>
                    <a:pt x="435" y="2608"/>
                  </a:cubicBezTo>
                  <a:cubicBezTo>
                    <a:pt x="55" y="3476"/>
                    <a:pt x="1" y="4479"/>
                    <a:pt x="272" y="5374"/>
                  </a:cubicBezTo>
                  <a:lnTo>
                    <a:pt x="1547" y="5374"/>
                  </a:lnTo>
                  <a:cubicBezTo>
                    <a:pt x="950" y="3828"/>
                    <a:pt x="1682" y="2092"/>
                    <a:pt x="3256" y="1441"/>
                  </a:cubicBezTo>
                  <a:cubicBezTo>
                    <a:pt x="3629" y="1291"/>
                    <a:pt x="4016" y="1219"/>
                    <a:pt x="4396" y="1219"/>
                  </a:cubicBezTo>
                  <a:cubicBezTo>
                    <a:pt x="5589" y="1219"/>
                    <a:pt x="6722" y="1923"/>
                    <a:pt x="7216" y="3096"/>
                  </a:cubicBezTo>
                  <a:lnTo>
                    <a:pt x="13454" y="18475"/>
                  </a:lnTo>
                  <a:cubicBezTo>
                    <a:pt x="13617" y="18882"/>
                    <a:pt x="13617" y="19316"/>
                    <a:pt x="13454" y="19723"/>
                  </a:cubicBezTo>
                  <a:cubicBezTo>
                    <a:pt x="13291" y="20130"/>
                    <a:pt x="12939" y="20428"/>
                    <a:pt x="12532" y="20618"/>
                  </a:cubicBezTo>
                  <a:cubicBezTo>
                    <a:pt x="12336" y="20694"/>
                    <a:pt x="12132" y="20730"/>
                    <a:pt x="11931" y="20730"/>
                  </a:cubicBezTo>
                  <a:cubicBezTo>
                    <a:pt x="11269" y="20730"/>
                    <a:pt x="10632" y="20340"/>
                    <a:pt x="10362" y="19696"/>
                  </a:cubicBezTo>
                  <a:lnTo>
                    <a:pt x="6429" y="10067"/>
                  </a:lnTo>
                  <a:cubicBezTo>
                    <a:pt x="6324" y="9836"/>
                    <a:pt x="6105" y="9669"/>
                    <a:pt x="5848" y="9669"/>
                  </a:cubicBezTo>
                  <a:cubicBezTo>
                    <a:pt x="5773" y="9669"/>
                    <a:pt x="5695" y="9684"/>
                    <a:pt x="5615" y="9714"/>
                  </a:cubicBezTo>
                  <a:cubicBezTo>
                    <a:pt x="5317" y="9850"/>
                    <a:pt x="5154" y="10202"/>
                    <a:pt x="5290" y="10528"/>
                  </a:cubicBezTo>
                  <a:lnTo>
                    <a:pt x="9223" y="20157"/>
                  </a:lnTo>
                  <a:cubicBezTo>
                    <a:pt x="9657" y="21296"/>
                    <a:pt x="10742" y="21974"/>
                    <a:pt x="11908" y="21974"/>
                  </a:cubicBezTo>
                  <a:cubicBezTo>
                    <a:pt x="12261" y="21974"/>
                    <a:pt x="12640" y="21893"/>
                    <a:pt x="12993" y="21757"/>
                  </a:cubicBezTo>
                  <a:cubicBezTo>
                    <a:pt x="13698" y="21459"/>
                    <a:pt x="14268" y="20916"/>
                    <a:pt x="14539" y="20184"/>
                  </a:cubicBezTo>
                  <a:cubicBezTo>
                    <a:pt x="14810" y="19479"/>
                    <a:pt x="14919" y="18746"/>
                    <a:pt x="14621" y="18041"/>
                  </a:cubicBezTo>
                  <a:lnTo>
                    <a:pt x="8382" y="2662"/>
                  </a:lnTo>
                  <a:cubicBezTo>
                    <a:pt x="7921" y="1631"/>
                    <a:pt x="7107" y="763"/>
                    <a:pt x="6077" y="329"/>
                  </a:cubicBezTo>
                  <a:cubicBezTo>
                    <a:pt x="5539" y="109"/>
                    <a:pt x="4974" y="0"/>
                    <a:pt x="44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48"/>
          <p:cNvSpPr txBox="1"/>
          <p:nvPr/>
        </p:nvSpPr>
        <p:spPr>
          <a:xfrm>
            <a:off x="1057189" y="3356921"/>
            <a:ext cx="1515600" cy="8214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5000">
                <a:solidFill>
                  <a:schemeClr val="accent1"/>
                </a:solidFill>
                <a:latin typeface="Raleway Black"/>
                <a:ea typeface="Raleway Black"/>
                <a:cs typeface="Raleway Black"/>
                <a:sym typeface="Raleway Black"/>
              </a:rPr>
              <a:t>40</a:t>
            </a:r>
            <a:r>
              <a:rPr lang="en" sz="5000">
                <a:solidFill>
                  <a:schemeClr val="accent1"/>
                </a:solidFill>
                <a:latin typeface="Raleway Black"/>
                <a:ea typeface="Raleway Black"/>
                <a:cs typeface="Raleway Black"/>
                <a:sym typeface="Raleway Black"/>
              </a:rPr>
              <a:t>%</a:t>
            </a:r>
            <a:endParaRPr sz="5000">
              <a:solidFill>
                <a:schemeClr val="accent1"/>
              </a:solidFill>
              <a:latin typeface="Raleway Black"/>
              <a:ea typeface="Raleway Black"/>
              <a:cs typeface="Raleway Black"/>
              <a:sym typeface="Raleway Black"/>
            </a:endParaRPr>
          </a:p>
        </p:txBody>
      </p:sp>
      <p:sp>
        <p:nvSpPr>
          <p:cNvPr id="304" name="Google Shape;304;p48"/>
          <p:cNvSpPr txBox="1"/>
          <p:nvPr/>
        </p:nvSpPr>
        <p:spPr>
          <a:xfrm>
            <a:off x="6918325" y="1857568"/>
            <a:ext cx="1443300" cy="979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en" sz="5000">
                <a:solidFill>
                  <a:schemeClr val="accent3"/>
                </a:solidFill>
                <a:latin typeface="Raleway Black"/>
                <a:ea typeface="Raleway Black"/>
                <a:cs typeface="Raleway Black"/>
                <a:sym typeface="Raleway Black"/>
              </a:rPr>
              <a:t>30</a:t>
            </a:r>
            <a:r>
              <a:rPr lang="en" sz="5000">
                <a:solidFill>
                  <a:schemeClr val="accent3"/>
                </a:solidFill>
                <a:latin typeface="Raleway Black"/>
                <a:ea typeface="Raleway Black"/>
                <a:cs typeface="Raleway Black"/>
                <a:sym typeface="Raleway Black"/>
              </a:rPr>
              <a:t>%</a:t>
            </a:r>
            <a:endParaRPr sz="5000">
              <a:solidFill>
                <a:schemeClr val="accent3"/>
              </a:solidFill>
              <a:latin typeface="Raleway Black"/>
              <a:ea typeface="Raleway Black"/>
              <a:cs typeface="Raleway Black"/>
              <a:sym typeface="Raleway Black"/>
            </a:endParaRPr>
          </a:p>
        </p:txBody>
      </p:sp>
      <p:sp>
        <p:nvSpPr>
          <p:cNvPr id="305" name="Google Shape;305;p48"/>
          <p:cNvSpPr txBox="1"/>
          <p:nvPr>
            <p:ph idx="4294967295" type="subTitle"/>
          </p:nvPr>
        </p:nvSpPr>
        <p:spPr>
          <a:xfrm rot="-1128">
            <a:off x="6725562" y="2837669"/>
            <a:ext cx="1828800" cy="331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900">
                <a:solidFill>
                  <a:schemeClr val="accent3"/>
                </a:solidFill>
                <a:latin typeface="Raleway Black"/>
                <a:ea typeface="Raleway Black"/>
                <a:cs typeface="Raleway Black"/>
                <a:sym typeface="Raleway Black"/>
              </a:rPr>
              <a:t>程式</a:t>
            </a:r>
            <a:endParaRPr sz="2900">
              <a:solidFill>
                <a:schemeClr val="accent3"/>
              </a:solidFill>
              <a:latin typeface="Raleway Black"/>
              <a:ea typeface="Raleway Black"/>
              <a:cs typeface="Raleway Black"/>
              <a:sym typeface="Raleway Black"/>
            </a:endParaRPr>
          </a:p>
        </p:txBody>
      </p:sp>
      <p:sp>
        <p:nvSpPr>
          <p:cNvPr id="306" name="Google Shape;306;p48"/>
          <p:cNvSpPr txBox="1"/>
          <p:nvPr>
            <p:ph idx="4294967295" type="subTitle"/>
          </p:nvPr>
        </p:nvSpPr>
        <p:spPr>
          <a:xfrm rot="-1361">
            <a:off x="1045348" y="4204764"/>
            <a:ext cx="1515600" cy="277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900">
                <a:latin typeface="Raleway Black"/>
                <a:ea typeface="Raleway Black"/>
                <a:cs typeface="Raleway Black"/>
                <a:sym typeface="Raleway Black"/>
              </a:rPr>
              <a:t>理論</a:t>
            </a:r>
            <a:endParaRPr sz="2900">
              <a:latin typeface="Raleway Black"/>
              <a:ea typeface="Raleway Black"/>
              <a:cs typeface="Raleway Black"/>
              <a:sym typeface="Raleway Black"/>
            </a:endParaRPr>
          </a:p>
        </p:txBody>
      </p:sp>
      <p:pic>
        <p:nvPicPr>
          <p:cNvPr id="307" name="Google Shape;307;p48" title="Chart">
            <a:hlinkClick r:id="rId3"/>
          </p:cNvPr>
          <p:cNvPicPr preferRelativeResize="0"/>
          <p:nvPr/>
        </p:nvPicPr>
        <p:blipFill>
          <a:blip r:embed="rId4">
            <a:alphaModFix/>
          </a:blip>
          <a:stretch>
            <a:fillRect/>
          </a:stretch>
        </p:blipFill>
        <p:spPr>
          <a:xfrm>
            <a:off x="1654050" y="767500"/>
            <a:ext cx="5835900" cy="3608500"/>
          </a:xfrm>
          <a:prstGeom prst="rect">
            <a:avLst/>
          </a:prstGeom>
          <a:noFill/>
          <a:ln>
            <a:noFill/>
          </a:ln>
        </p:spPr>
      </p:pic>
      <p:grpSp>
        <p:nvGrpSpPr>
          <p:cNvPr id="308" name="Google Shape;308;p48"/>
          <p:cNvGrpSpPr/>
          <p:nvPr/>
        </p:nvGrpSpPr>
        <p:grpSpPr>
          <a:xfrm>
            <a:off x="732199" y="311717"/>
            <a:ext cx="1828747" cy="1466011"/>
            <a:chOff x="760950" y="1309080"/>
            <a:chExt cx="2206500" cy="2384145"/>
          </a:xfrm>
        </p:grpSpPr>
        <p:sp>
          <p:nvSpPr>
            <p:cNvPr id="309" name="Google Shape;309;p48"/>
            <p:cNvSpPr/>
            <p:nvPr/>
          </p:nvSpPr>
          <p:spPr>
            <a:xfrm>
              <a:off x="760950" y="1495725"/>
              <a:ext cx="2206500" cy="21975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8"/>
            <p:cNvSpPr/>
            <p:nvPr/>
          </p:nvSpPr>
          <p:spPr>
            <a:xfrm rot="-132860">
              <a:off x="2284996" y="1317885"/>
              <a:ext cx="469143" cy="691025"/>
            </a:xfrm>
            <a:custGeom>
              <a:rect b="b" l="l" r="r" t="t"/>
              <a:pathLst>
                <a:path extrusionOk="0" h="21975" w="14919">
                  <a:moveTo>
                    <a:pt x="4405" y="0"/>
                  </a:moveTo>
                  <a:cubicBezTo>
                    <a:pt x="3855" y="0"/>
                    <a:pt x="3301" y="102"/>
                    <a:pt x="2767" y="302"/>
                  </a:cubicBezTo>
                  <a:cubicBezTo>
                    <a:pt x="1737" y="736"/>
                    <a:pt x="869" y="1550"/>
                    <a:pt x="435" y="2608"/>
                  </a:cubicBezTo>
                  <a:cubicBezTo>
                    <a:pt x="55" y="3476"/>
                    <a:pt x="1" y="4479"/>
                    <a:pt x="272" y="5374"/>
                  </a:cubicBezTo>
                  <a:lnTo>
                    <a:pt x="1547" y="5374"/>
                  </a:lnTo>
                  <a:cubicBezTo>
                    <a:pt x="950" y="3828"/>
                    <a:pt x="1682" y="2092"/>
                    <a:pt x="3256" y="1441"/>
                  </a:cubicBezTo>
                  <a:cubicBezTo>
                    <a:pt x="3629" y="1291"/>
                    <a:pt x="4016" y="1219"/>
                    <a:pt x="4396" y="1219"/>
                  </a:cubicBezTo>
                  <a:cubicBezTo>
                    <a:pt x="5589" y="1219"/>
                    <a:pt x="6722" y="1923"/>
                    <a:pt x="7216" y="3096"/>
                  </a:cubicBezTo>
                  <a:lnTo>
                    <a:pt x="13454" y="18475"/>
                  </a:lnTo>
                  <a:cubicBezTo>
                    <a:pt x="13617" y="18882"/>
                    <a:pt x="13617" y="19316"/>
                    <a:pt x="13454" y="19723"/>
                  </a:cubicBezTo>
                  <a:cubicBezTo>
                    <a:pt x="13291" y="20130"/>
                    <a:pt x="12939" y="20428"/>
                    <a:pt x="12532" y="20618"/>
                  </a:cubicBezTo>
                  <a:cubicBezTo>
                    <a:pt x="12336" y="20694"/>
                    <a:pt x="12132" y="20730"/>
                    <a:pt x="11931" y="20730"/>
                  </a:cubicBezTo>
                  <a:cubicBezTo>
                    <a:pt x="11269" y="20730"/>
                    <a:pt x="10632" y="20340"/>
                    <a:pt x="10362" y="19696"/>
                  </a:cubicBezTo>
                  <a:lnTo>
                    <a:pt x="6429" y="10067"/>
                  </a:lnTo>
                  <a:cubicBezTo>
                    <a:pt x="6324" y="9836"/>
                    <a:pt x="6105" y="9669"/>
                    <a:pt x="5848" y="9669"/>
                  </a:cubicBezTo>
                  <a:cubicBezTo>
                    <a:pt x="5773" y="9669"/>
                    <a:pt x="5695" y="9684"/>
                    <a:pt x="5615" y="9714"/>
                  </a:cubicBezTo>
                  <a:cubicBezTo>
                    <a:pt x="5317" y="9850"/>
                    <a:pt x="5154" y="10202"/>
                    <a:pt x="5290" y="10528"/>
                  </a:cubicBezTo>
                  <a:lnTo>
                    <a:pt x="9223" y="20157"/>
                  </a:lnTo>
                  <a:cubicBezTo>
                    <a:pt x="9657" y="21296"/>
                    <a:pt x="10742" y="21974"/>
                    <a:pt x="11908" y="21974"/>
                  </a:cubicBezTo>
                  <a:cubicBezTo>
                    <a:pt x="12261" y="21974"/>
                    <a:pt x="12640" y="21893"/>
                    <a:pt x="12993" y="21757"/>
                  </a:cubicBezTo>
                  <a:cubicBezTo>
                    <a:pt x="13698" y="21459"/>
                    <a:pt x="14268" y="20916"/>
                    <a:pt x="14539" y="20184"/>
                  </a:cubicBezTo>
                  <a:cubicBezTo>
                    <a:pt x="14810" y="19479"/>
                    <a:pt x="14919" y="18746"/>
                    <a:pt x="14621" y="18041"/>
                  </a:cubicBezTo>
                  <a:lnTo>
                    <a:pt x="8382" y="2662"/>
                  </a:lnTo>
                  <a:cubicBezTo>
                    <a:pt x="7921" y="1631"/>
                    <a:pt x="7107" y="763"/>
                    <a:pt x="6077" y="329"/>
                  </a:cubicBezTo>
                  <a:cubicBezTo>
                    <a:pt x="5539" y="109"/>
                    <a:pt x="4974" y="0"/>
                    <a:pt x="44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48"/>
          <p:cNvSpPr txBox="1"/>
          <p:nvPr/>
        </p:nvSpPr>
        <p:spPr>
          <a:xfrm>
            <a:off x="893939" y="398621"/>
            <a:ext cx="1515600" cy="8214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5000">
                <a:solidFill>
                  <a:schemeClr val="accent6"/>
                </a:solidFill>
                <a:latin typeface="Raleway Black"/>
                <a:ea typeface="Raleway Black"/>
                <a:cs typeface="Raleway Black"/>
                <a:sym typeface="Raleway Black"/>
              </a:rPr>
              <a:t>3</a:t>
            </a:r>
            <a:r>
              <a:rPr lang="en" sz="5000">
                <a:solidFill>
                  <a:schemeClr val="accent6"/>
                </a:solidFill>
                <a:latin typeface="Raleway Black"/>
                <a:ea typeface="Raleway Black"/>
                <a:cs typeface="Raleway Black"/>
                <a:sym typeface="Raleway Black"/>
              </a:rPr>
              <a:t>0%</a:t>
            </a:r>
            <a:endParaRPr sz="5000">
              <a:solidFill>
                <a:schemeClr val="accent6"/>
              </a:solidFill>
              <a:latin typeface="Raleway Black"/>
              <a:ea typeface="Raleway Black"/>
              <a:cs typeface="Raleway Black"/>
              <a:sym typeface="Raleway Black"/>
            </a:endParaRPr>
          </a:p>
        </p:txBody>
      </p:sp>
      <p:sp>
        <p:nvSpPr>
          <p:cNvPr id="312" name="Google Shape;312;p48"/>
          <p:cNvSpPr txBox="1"/>
          <p:nvPr>
            <p:ph idx="4294967295" type="subTitle"/>
          </p:nvPr>
        </p:nvSpPr>
        <p:spPr>
          <a:xfrm rot="-1361">
            <a:off x="882098" y="1246464"/>
            <a:ext cx="1515600" cy="277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900">
                <a:solidFill>
                  <a:schemeClr val="accent6"/>
                </a:solidFill>
                <a:latin typeface="Raleway Black"/>
                <a:ea typeface="Raleway Black"/>
                <a:cs typeface="Raleway Black"/>
                <a:sym typeface="Raleway Black"/>
              </a:rPr>
              <a:t>數學</a:t>
            </a:r>
            <a:endParaRPr sz="2900">
              <a:solidFill>
                <a:schemeClr val="accent6"/>
              </a:solidFill>
              <a:latin typeface="Raleway Black"/>
              <a:ea typeface="Raleway Black"/>
              <a:cs typeface="Raleway Black"/>
              <a:sym typeface="Raleway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9"/>
          <p:cNvPicPr preferRelativeResize="0"/>
          <p:nvPr/>
        </p:nvPicPr>
        <p:blipFill>
          <a:blip r:embed="rId3">
            <a:alphaModFix/>
          </a:blip>
          <a:stretch>
            <a:fillRect/>
          </a:stretch>
        </p:blipFill>
        <p:spPr>
          <a:xfrm>
            <a:off x="2793375" y="484925"/>
            <a:ext cx="3557250" cy="3557250"/>
          </a:xfrm>
          <a:prstGeom prst="rect">
            <a:avLst/>
          </a:prstGeom>
          <a:noFill/>
          <a:ln>
            <a:noFill/>
          </a:ln>
        </p:spPr>
      </p:pic>
      <p:sp>
        <p:nvSpPr>
          <p:cNvPr id="318" name="Google Shape;318;p49"/>
          <p:cNvSpPr txBox="1"/>
          <p:nvPr>
            <p:ph type="title"/>
          </p:nvPr>
        </p:nvSpPr>
        <p:spPr>
          <a:xfrm>
            <a:off x="951350" y="4240150"/>
            <a:ext cx="77175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5200"/>
              <a:t>國立中山大學必修科目表</a:t>
            </a:r>
            <a:endParaRPr sz="5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grpSp>
        <p:nvGrpSpPr>
          <p:cNvPr id="323" name="Google Shape;323;p50"/>
          <p:cNvGrpSpPr/>
          <p:nvPr/>
        </p:nvGrpSpPr>
        <p:grpSpPr>
          <a:xfrm>
            <a:off x="7382260" y="1823950"/>
            <a:ext cx="1432295" cy="2064212"/>
            <a:chOff x="713225" y="1714838"/>
            <a:chExt cx="1650300" cy="2378398"/>
          </a:xfrm>
        </p:grpSpPr>
        <p:sp>
          <p:nvSpPr>
            <p:cNvPr id="324" name="Google Shape;324;p50"/>
            <p:cNvSpPr/>
            <p:nvPr/>
          </p:nvSpPr>
          <p:spPr>
            <a:xfrm>
              <a:off x="713225" y="2077236"/>
              <a:ext cx="1650300" cy="20160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grpSp>
          <p:nvGrpSpPr>
            <p:cNvPr id="325" name="Google Shape;325;p50"/>
            <p:cNvGrpSpPr/>
            <p:nvPr/>
          </p:nvGrpSpPr>
          <p:grpSpPr>
            <a:xfrm>
              <a:off x="1863678" y="1714838"/>
              <a:ext cx="331509" cy="506763"/>
              <a:chOff x="4003753" y="3620963"/>
              <a:chExt cx="331509" cy="506763"/>
            </a:xfrm>
          </p:grpSpPr>
          <p:sp>
            <p:nvSpPr>
              <p:cNvPr id="326" name="Google Shape;326;p50"/>
              <p:cNvSpPr/>
              <p:nvPr/>
            </p:nvSpPr>
            <p:spPr>
              <a:xfrm flipH="1" rot="-1186565">
                <a:off x="4223125" y="3642430"/>
                <a:ext cx="28373" cy="49539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27" name="Google Shape;327;p50"/>
              <p:cNvSpPr/>
              <p:nvPr/>
            </p:nvSpPr>
            <p:spPr>
              <a:xfrm flipH="1">
                <a:off x="4003753" y="3620963"/>
                <a:ext cx="331500" cy="331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grpSp>
      </p:grpSp>
      <p:grpSp>
        <p:nvGrpSpPr>
          <p:cNvPr id="328" name="Google Shape;328;p50"/>
          <p:cNvGrpSpPr/>
          <p:nvPr/>
        </p:nvGrpSpPr>
        <p:grpSpPr>
          <a:xfrm>
            <a:off x="5606260" y="1823950"/>
            <a:ext cx="1432295" cy="2064212"/>
            <a:chOff x="713225" y="1714838"/>
            <a:chExt cx="1650300" cy="2378398"/>
          </a:xfrm>
        </p:grpSpPr>
        <p:sp>
          <p:nvSpPr>
            <p:cNvPr id="329" name="Google Shape;329;p50"/>
            <p:cNvSpPr/>
            <p:nvPr/>
          </p:nvSpPr>
          <p:spPr>
            <a:xfrm>
              <a:off x="713225" y="2077236"/>
              <a:ext cx="1650300" cy="20160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grpSp>
          <p:nvGrpSpPr>
            <p:cNvPr id="330" name="Google Shape;330;p50"/>
            <p:cNvGrpSpPr/>
            <p:nvPr/>
          </p:nvGrpSpPr>
          <p:grpSpPr>
            <a:xfrm>
              <a:off x="1863678" y="1714838"/>
              <a:ext cx="331509" cy="506763"/>
              <a:chOff x="4003753" y="3620963"/>
              <a:chExt cx="331509" cy="506763"/>
            </a:xfrm>
          </p:grpSpPr>
          <p:sp>
            <p:nvSpPr>
              <p:cNvPr id="331" name="Google Shape;331;p50"/>
              <p:cNvSpPr/>
              <p:nvPr/>
            </p:nvSpPr>
            <p:spPr>
              <a:xfrm flipH="1" rot="-1186565">
                <a:off x="4223125" y="3642430"/>
                <a:ext cx="28373" cy="49539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32" name="Google Shape;332;p50"/>
              <p:cNvSpPr/>
              <p:nvPr/>
            </p:nvSpPr>
            <p:spPr>
              <a:xfrm flipH="1">
                <a:off x="4003753" y="3620963"/>
                <a:ext cx="331500" cy="331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grpSp>
      </p:grpSp>
      <p:grpSp>
        <p:nvGrpSpPr>
          <p:cNvPr id="333" name="Google Shape;333;p50"/>
          <p:cNvGrpSpPr/>
          <p:nvPr/>
        </p:nvGrpSpPr>
        <p:grpSpPr>
          <a:xfrm>
            <a:off x="3898310" y="1823950"/>
            <a:ext cx="1432295" cy="2064212"/>
            <a:chOff x="713225" y="1714838"/>
            <a:chExt cx="1650300" cy="2378398"/>
          </a:xfrm>
        </p:grpSpPr>
        <p:sp>
          <p:nvSpPr>
            <p:cNvPr id="334" name="Google Shape;334;p50"/>
            <p:cNvSpPr/>
            <p:nvPr/>
          </p:nvSpPr>
          <p:spPr>
            <a:xfrm>
              <a:off x="713225" y="2077236"/>
              <a:ext cx="1650300" cy="20160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grpSp>
          <p:nvGrpSpPr>
            <p:cNvPr id="335" name="Google Shape;335;p50"/>
            <p:cNvGrpSpPr/>
            <p:nvPr/>
          </p:nvGrpSpPr>
          <p:grpSpPr>
            <a:xfrm>
              <a:off x="1863678" y="1714838"/>
              <a:ext cx="331509" cy="506763"/>
              <a:chOff x="4003753" y="3620963"/>
              <a:chExt cx="331509" cy="506763"/>
            </a:xfrm>
          </p:grpSpPr>
          <p:sp>
            <p:nvSpPr>
              <p:cNvPr id="336" name="Google Shape;336;p50"/>
              <p:cNvSpPr/>
              <p:nvPr/>
            </p:nvSpPr>
            <p:spPr>
              <a:xfrm flipH="1" rot="-1186565">
                <a:off x="4223125" y="3642430"/>
                <a:ext cx="28373" cy="49539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37" name="Google Shape;337;p50"/>
              <p:cNvSpPr/>
              <p:nvPr/>
            </p:nvSpPr>
            <p:spPr>
              <a:xfrm flipH="1">
                <a:off x="4003753" y="3620963"/>
                <a:ext cx="331500" cy="331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grpSp>
      </p:grpSp>
      <p:grpSp>
        <p:nvGrpSpPr>
          <p:cNvPr id="338" name="Google Shape;338;p50"/>
          <p:cNvGrpSpPr/>
          <p:nvPr/>
        </p:nvGrpSpPr>
        <p:grpSpPr>
          <a:xfrm>
            <a:off x="2114160" y="1823950"/>
            <a:ext cx="1432295" cy="2064212"/>
            <a:chOff x="713225" y="1714838"/>
            <a:chExt cx="1650300" cy="2378398"/>
          </a:xfrm>
        </p:grpSpPr>
        <p:sp>
          <p:nvSpPr>
            <p:cNvPr id="339" name="Google Shape;339;p50"/>
            <p:cNvSpPr/>
            <p:nvPr/>
          </p:nvSpPr>
          <p:spPr>
            <a:xfrm>
              <a:off x="713225" y="2077236"/>
              <a:ext cx="1650300" cy="20160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grpSp>
          <p:nvGrpSpPr>
            <p:cNvPr id="340" name="Google Shape;340;p50"/>
            <p:cNvGrpSpPr/>
            <p:nvPr/>
          </p:nvGrpSpPr>
          <p:grpSpPr>
            <a:xfrm>
              <a:off x="1863678" y="1714838"/>
              <a:ext cx="331509" cy="506763"/>
              <a:chOff x="4003753" y="3620963"/>
              <a:chExt cx="331509" cy="506763"/>
            </a:xfrm>
          </p:grpSpPr>
          <p:sp>
            <p:nvSpPr>
              <p:cNvPr id="341" name="Google Shape;341;p50"/>
              <p:cNvSpPr/>
              <p:nvPr/>
            </p:nvSpPr>
            <p:spPr>
              <a:xfrm flipH="1" rot="-1186565">
                <a:off x="4223125" y="3642430"/>
                <a:ext cx="28373" cy="49539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42" name="Google Shape;342;p50"/>
              <p:cNvSpPr/>
              <p:nvPr/>
            </p:nvSpPr>
            <p:spPr>
              <a:xfrm flipH="1">
                <a:off x="4003753" y="3620963"/>
                <a:ext cx="331500" cy="331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grpSp>
      </p:grpSp>
      <p:grpSp>
        <p:nvGrpSpPr>
          <p:cNvPr id="343" name="Google Shape;343;p50"/>
          <p:cNvGrpSpPr/>
          <p:nvPr/>
        </p:nvGrpSpPr>
        <p:grpSpPr>
          <a:xfrm>
            <a:off x="361560" y="1823950"/>
            <a:ext cx="1432295" cy="2064212"/>
            <a:chOff x="713225" y="1714838"/>
            <a:chExt cx="1650300" cy="2378398"/>
          </a:xfrm>
        </p:grpSpPr>
        <p:sp>
          <p:nvSpPr>
            <p:cNvPr id="344" name="Google Shape;344;p50"/>
            <p:cNvSpPr/>
            <p:nvPr/>
          </p:nvSpPr>
          <p:spPr>
            <a:xfrm>
              <a:off x="713225" y="2077236"/>
              <a:ext cx="1650300" cy="2016000"/>
            </a:xfrm>
            <a:prstGeom prst="roundRect">
              <a:avLst>
                <a:gd fmla="val 9539" name="adj"/>
              </a:avLst>
            </a:prstGeom>
            <a:solidFill>
              <a:schemeClr val="accent5"/>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grpSp>
          <p:nvGrpSpPr>
            <p:cNvPr id="345" name="Google Shape;345;p50"/>
            <p:cNvGrpSpPr/>
            <p:nvPr/>
          </p:nvGrpSpPr>
          <p:grpSpPr>
            <a:xfrm>
              <a:off x="1863678" y="1714838"/>
              <a:ext cx="331509" cy="506763"/>
              <a:chOff x="4003753" y="3620963"/>
              <a:chExt cx="331509" cy="506763"/>
            </a:xfrm>
          </p:grpSpPr>
          <p:sp>
            <p:nvSpPr>
              <p:cNvPr id="346" name="Google Shape;346;p50"/>
              <p:cNvSpPr/>
              <p:nvPr/>
            </p:nvSpPr>
            <p:spPr>
              <a:xfrm flipH="1" rot="-1186565">
                <a:off x="4223125" y="3642430"/>
                <a:ext cx="28373" cy="49539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347" name="Google Shape;347;p50"/>
              <p:cNvSpPr/>
              <p:nvPr/>
            </p:nvSpPr>
            <p:spPr>
              <a:xfrm flipH="1">
                <a:off x="4003753" y="3620963"/>
                <a:ext cx="331500" cy="331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grpSp>
      </p:grpSp>
      <p:sp>
        <p:nvSpPr>
          <p:cNvPr id="348" name="Google Shape;348;p50"/>
          <p:cNvSpPr txBox="1"/>
          <p:nvPr>
            <p:ph type="title"/>
          </p:nvPr>
        </p:nvSpPr>
        <p:spPr>
          <a:xfrm>
            <a:off x="713225" y="445025"/>
            <a:ext cx="77175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5200"/>
              <a:t>數學</a:t>
            </a:r>
            <a:endParaRPr sz="5200"/>
          </a:p>
        </p:txBody>
      </p:sp>
      <p:sp>
        <p:nvSpPr>
          <p:cNvPr id="349" name="Google Shape;349;p50"/>
          <p:cNvSpPr txBox="1"/>
          <p:nvPr>
            <p:ph idx="2" type="subTitle"/>
          </p:nvPr>
        </p:nvSpPr>
        <p:spPr>
          <a:xfrm rot="-1483">
            <a:off x="395509" y="2737994"/>
            <a:ext cx="1390800" cy="36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600"/>
              <a:t>微積分一</a:t>
            </a:r>
            <a:endParaRPr sz="2600"/>
          </a:p>
        </p:txBody>
      </p:sp>
      <p:sp>
        <p:nvSpPr>
          <p:cNvPr id="350" name="Google Shape;350;p50"/>
          <p:cNvSpPr txBox="1"/>
          <p:nvPr>
            <p:ph idx="4" type="subTitle"/>
          </p:nvPr>
        </p:nvSpPr>
        <p:spPr>
          <a:xfrm rot="-1483">
            <a:off x="2150680" y="2738017"/>
            <a:ext cx="1390800" cy="36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600"/>
              <a:t>微積分二</a:t>
            </a:r>
            <a:endParaRPr sz="2600"/>
          </a:p>
        </p:txBody>
      </p:sp>
      <p:sp>
        <p:nvSpPr>
          <p:cNvPr id="351" name="Google Shape;351;p50"/>
          <p:cNvSpPr txBox="1"/>
          <p:nvPr>
            <p:ph idx="6" type="subTitle"/>
          </p:nvPr>
        </p:nvSpPr>
        <p:spPr>
          <a:xfrm rot="-1483">
            <a:off x="3918825" y="2737965"/>
            <a:ext cx="1390800" cy="36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600"/>
              <a:t>線性代數</a:t>
            </a:r>
            <a:endParaRPr sz="2600"/>
          </a:p>
        </p:txBody>
      </p:sp>
      <p:sp>
        <p:nvSpPr>
          <p:cNvPr id="352" name="Google Shape;352;p50"/>
          <p:cNvSpPr txBox="1"/>
          <p:nvPr>
            <p:ph idx="8" type="subTitle"/>
          </p:nvPr>
        </p:nvSpPr>
        <p:spPr>
          <a:xfrm rot="-1483">
            <a:off x="5661021" y="2737942"/>
            <a:ext cx="1390800" cy="36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600"/>
              <a:t>機率學</a:t>
            </a:r>
            <a:endParaRPr sz="2600"/>
          </a:p>
        </p:txBody>
      </p:sp>
      <p:sp>
        <p:nvSpPr>
          <p:cNvPr id="353" name="Google Shape;353;p50"/>
          <p:cNvSpPr txBox="1"/>
          <p:nvPr>
            <p:ph idx="8" type="subTitle"/>
          </p:nvPr>
        </p:nvSpPr>
        <p:spPr>
          <a:xfrm rot="-1483">
            <a:off x="7402946" y="2747917"/>
            <a:ext cx="1390800" cy="36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600"/>
              <a:t>離散數學</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roducing Myself by Slidesgo">
  <a:themeElements>
    <a:clrScheme name="Simple Light">
      <a:dk1>
        <a:srgbClr val="000000"/>
      </a:dk1>
      <a:lt1>
        <a:srgbClr val="FFFFFF"/>
      </a:lt1>
      <a:dk2>
        <a:srgbClr val="595959"/>
      </a:dk2>
      <a:lt2>
        <a:srgbClr val="EEEEEE"/>
      </a:lt2>
      <a:accent1>
        <a:srgbClr val="3D405B"/>
      </a:accent1>
      <a:accent2>
        <a:srgbClr val="73877B"/>
      </a:accent2>
      <a:accent3>
        <a:srgbClr val="E07A5F"/>
      </a:accent3>
      <a:accent4>
        <a:srgbClr val="D2ECC8"/>
      </a:accent4>
      <a:accent5>
        <a:srgbClr val="F4F1DE"/>
      </a:accent5>
      <a:accent6>
        <a:srgbClr val="FBBC04"/>
      </a:accent6>
      <a:hlink>
        <a:srgbClr val="3D40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