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73" r:id="rId1"/>
  </p:sldMasterIdLst>
  <p:notesMasterIdLst>
    <p:notesMasterId r:id="rId8"/>
  </p:notesMasterIdLst>
  <p:sldIdLst>
    <p:sldId id="334" r:id="rId2"/>
    <p:sldId id="448" r:id="rId3"/>
    <p:sldId id="441" r:id="rId4"/>
    <p:sldId id="442" r:id="rId5"/>
    <p:sldId id="444" r:id="rId6"/>
    <p:sldId id="445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微軟正黑體" panose="020B0604030504040204" pitchFamily="34" charset="-12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04"/>
    <a:srgbClr val="00B050"/>
    <a:srgbClr val="CE5E34"/>
    <a:srgbClr val="0000FF"/>
    <a:srgbClr val="FFFFFF"/>
    <a:srgbClr val="FFC000"/>
    <a:srgbClr val="D16138"/>
    <a:srgbClr val="CE5123"/>
    <a:srgbClr val="ECC1B1"/>
    <a:srgbClr val="A14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428933-9A99-4FC0-911A-C2346B7B68BD}">
  <a:tblStyle styleId="{40428933-9A99-4FC0-911A-C2346B7B6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4890" autoAdjust="0"/>
    <p:restoredTop sz="85680" autoAdjust="0"/>
  </p:normalViewPr>
  <p:slideViewPr>
    <p:cSldViewPr snapToGrid="0">
      <p:cViewPr varScale="1">
        <p:scale>
          <a:sx n="99" d="100"/>
          <a:sy n="99" d="100"/>
        </p:scale>
        <p:origin x="398" y="4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63555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586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C372-E967-47A2-A4BF-E27F68D5FE4C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B06-194B-4C5C-BF46-ADEE862E6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5564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C372-E967-47A2-A4BF-E27F68D5FE4C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B06-194B-4C5C-BF46-ADEE862E6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8741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32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C372-E967-47A2-A4BF-E27F68D5FE4C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B06-194B-4C5C-BF46-ADEE862E6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0843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C372-E967-47A2-A4BF-E27F68D5FE4C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B06-194B-4C5C-BF46-ADEE862E6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1804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C372-E967-47A2-A4BF-E27F68D5FE4C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B06-194B-4C5C-BF46-ADEE862E6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45061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C372-E967-47A2-A4BF-E27F68D5FE4C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B06-194B-4C5C-BF46-ADEE862E6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17379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C372-E967-47A2-A4BF-E27F68D5FE4C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B06-194B-4C5C-BF46-ADEE862E6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11934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C372-E967-47A2-A4BF-E27F68D5FE4C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B06-194B-4C5C-BF46-ADEE862E6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17156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4C372-E967-47A2-A4BF-E27F68D5FE4C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FCB06-194B-4C5C-BF46-ADEE862E6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37476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4C372-E967-47A2-A4BF-E27F68D5FE4C}" type="datetimeFigureOut">
              <a:rPr lang="zh-TW" altLang="en-US" smtClean="0"/>
              <a:t>2022/10/22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FCB06-194B-4C5C-BF46-ADEE862E6B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27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75517" y="1691648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dk1"/>
              </a:buClr>
              <a:buSzPts val="4800"/>
              <a:defRPr/>
            </a:pPr>
            <a:r>
              <a:rPr lang="en-US" altLang="zh-TW" sz="4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ivvic"/>
                <a:sym typeface="Livvic"/>
              </a:rPr>
              <a:t>C</a:t>
            </a:r>
            <a:r>
              <a:rPr lang="zh-TW" altLang="en-US" sz="4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ivvic"/>
                <a:sym typeface="Livvic"/>
              </a:rPr>
              <a:t>語言程式設計</a:t>
            </a:r>
            <a:r>
              <a:rPr lang="en-US" altLang="zh-TW" sz="4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ivvic"/>
                <a:sym typeface="Livvic"/>
              </a:rPr>
              <a:t>-</a:t>
            </a:r>
            <a:r>
              <a:rPr lang="zh-TW" altLang="en-US" sz="4000" b="1" dirty="0">
                <a:solidFill>
                  <a:schemeClr val="tx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Livvic"/>
                <a:sym typeface="Livvic"/>
              </a:rPr>
              <a:t>作業說明</a:t>
            </a:r>
            <a:endParaRPr lang="en-US" altLang="zh-TW" sz="4000" b="1" dirty="0">
              <a:solidFill>
                <a:schemeClr val="tx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Livvic"/>
              <a:sym typeface="Livvic"/>
            </a:endParaRPr>
          </a:p>
        </p:txBody>
      </p:sp>
      <p:sp>
        <p:nvSpPr>
          <p:cNvPr id="6" name="Google Shape;127;p24"/>
          <p:cNvSpPr/>
          <p:nvPr/>
        </p:nvSpPr>
        <p:spPr>
          <a:xfrm rot="-5400000" flipH="1">
            <a:off x="5851873" y="1851374"/>
            <a:ext cx="5144267" cy="143998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08" y="4431286"/>
            <a:ext cx="642578" cy="44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6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301925" y="209429"/>
            <a:ext cx="6419056" cy="512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zh-TW" altLang="en-US" sz="3200" b="1" i="0" u="none" strike="noStrike" kern="1200" cap="all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/>
              </a:rPr>
              <a:t>第一次期中考</a:t>
            </a:r>
            <a:endParaRPr kumimoji="0" lang="en-US" altLang="zh-TW" sz="3200" b="1" i="0" u="none" strike="noStrike" kern="1200" cap="all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/>
            </a:endParaRPr>
          </a:p>
        </p:txBody>
      </p:sp>
      <p:sp>
        <p:nvSpPr>
          <p:cNvPr id="25" name="Google Shape;387;p42"/>
          <p:cNvSpPr/>
          <p:nvPr/>
        </p:nvSpPr>
        <p:spPr>
          <a:xfrm>
            <a:off x="5996198" y="0"/>
            <a:ext cx="3147802" cy="6064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28B5655-B283-A921-CAE8-FF7EA7BF3F0F}"/>
              </a:ext>
            </a:extLst>
          </p:cNvPr>
          <p:cNvSpPr txBox="1"/>
          <p:nvPr/>
        </p:nvSpPr>
        <p:spPr>
          <a:xfrm>
            <a:off x="560717" y="974575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10/27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上機考試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考試時間：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09:30-12:00</a:t>
            </a: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考試範圍：從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第一週到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10/20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所教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皆為考試範圍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考試地點：為因應本班同學人數眾多的問題，考試場地將分為三間教室</a:t>
            </a:r>
            <a:b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分別為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EC9013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電腦教室、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圖資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PC01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電腦教室與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工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EC5012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（原上課教室）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在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原教室考試的同學需自行帶筆電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每個人該去哪間教室考試的名單，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10/24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將於網大公佈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考試規定：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禁止使用網路</a:t>
            </a:r>
            <a:endParaRPr lang="en-US" altLang="zh-TW" sz="16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統一使用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</a:t>
            </a:r>
            <a:r>
              <a:rPr lang="zh-TW" altLang="en-US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C++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答題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助教事後一樣會使用新安裝的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Dev C++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批改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AC5EF46-EF4C-C735-B64D-C28D19232422}"/>
              </a:ext>
            </a:extLst>
          </p:cNvPr>
          <p:cNvSpPr txBox="1"/>
          <p:nvPr/>
        </p:nvSpPr>
        <p:spPr>
          <a:xfrm>
            <a:off x="408039" y="4566100"/>
            <a:ext cx="83279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solidFill>
                  <a:schemeClr val="tx1"/>
                </a:solidFill>
              </a:rPr>
              <a:t>若未向助教登記須至電腦教室考試，且當天無設備可用者</a:t>
            </a:r>
            <a:r>
              <a:rPr lang="zh-TW" altLang="en-US" sz="2000" b="1" dirty="0">
                <a:solidFill>
                  <a:srgbClr val="FF0000"/>
                </a:solidFill>
              </a:rPr>
              <a:t>一律以</a:t>
            </a:r>
            <a:r>
              <a:rPr lang="en-US" altLang="zh-TW" sz="2000" b="1" dirty="0">
                <a:solidFill>
                  <a:srgbClr val="FF0000"/>
                </a:solidFill>
              </a:rPr>
              <a:t>0</a:t>
            </a:r>
            <a:r>
              <a:rPr lang="zh-TW" altLang="en-US" sz="2000" b="1" dirty="0">
                <a:solidFill>
                  <a:srgbClr val="FF0000"/>
                </a:solidFill>
              </a:rPr>
              <a:t>分計算</a:t>
            </a:r>
          </a:p>
        </p:txBody>
      </p:sp>
    </p:spTree>
    <p:extLst>
      <p:ext uri="{BB962C8B-B14F-4D97-AF65-F5344CB8AC3E}">
        <p14:creationId xmlns:p14="http://schemas.microsoft.com/office/powerpoint/2010/main" val="286774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301925" y="209429"/>
            <a:ext cx="6419056" cy="512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3589338" algn="l"/>
              </a:tabLst>
              <a:defRPr/>
            </a:pPr>
            <a:r>
              <a:rPr kumimoji="0" lang="zh-TW" altLang="en-US" sz="3200" b="1" i="0" u="none" strike="noStrike" kern="1200" cap="all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/>
              </a:rPr>
              <a:t>作業</a:t>
            </a:r>
            <a:r>
              <a:rPr lang="zh-TW" altLang="en-US" sz="3200" b="1" spc="-6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四講解</a:t>
            </a:r>
            <a:endParaRPr kumimoji="0" lang="en-US" altLang="zh-TW" sz="3200" b="1" i="0" u="none" strike="noStrike" kern="1200" cap="all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/>
            </a:endParaRPr>
          </a:p>
        </p:txBody>
      </p:sp>
      <p:sp>
        <p:nvSpPr>
          <p:cNvPr id="25" name="Google Shape;387;p42"/>
          <p:cNvSpPr/>
          <p:nvPr/>
        </p:nvSpPr>
        <p:spPr>
          <a:xfrm>
            <a:off x="5996198" y="0"/>
            <a:ext cx="3147802" cy="6064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270AB9-FB1B-A414-C6E9-F0ED8825E4B6}"/>
              </a:ext>
            </a:extLst>
          </p:cNvPr>
          <p:cNvSpPr txBox="1"/>
          <p:nvPr/>
        </p:nvSpPr>
        <p:spPr>
          <a:xfrm>
            <a:off x="5587350" y="1203042"/>
            <a:ext cx="40112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如何找質數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迴圈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錯誤輸入偵測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AE58C4E-27E4-5809-62D9-3EB05966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37" y="931854"/>
            <a:ext cx="5464013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54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301925" y="209429"/>
            <a:ext cx="6419056" cy="512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sz="3200" b="1" spc="-6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kumimoji="0" lang="en-US" altLang="zh-TW" sz="3200" b="1" i="0" u="none" strike="noStrike" kern="1200" cap="all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/>
              </a:rPr>
              <a:t>-1</a:t>
            </a:r>
            <a:r>
              <a:rPr kumimoji="0" lang="zh-TW" altLang="en-US" sz="3200" b="1" i="0" u="none" strike="noStrike" kern="1200" cap="all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/>
              </a:rPr>
              <a:t>參考答案</a:t>
            </a:r>
            <a:endParaRPr kumimoji="0" lang="en-US" altLang="zh-TW" sz="3200" b="1" i="0" u="none" strike="noStrike" kern="1200" cap="all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/>
            </a:endParaRPr>
          </a:p>
        </p:txBody>
      </p:sp>
      <p:sp>
        <p:nvSpPr>
          <p:cNvPr id="25" name="Google Shape;387;p42"/>
          <p:cNvSpPr/>
          <p:nvPr/>
        </p:nvSpPr>
        <p:spPr>
          <a:xfrm>
            <a:off x="5996198" y="0"/>
            <a:ext cx="3147802" cy="6064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902DCAF-B8A8-5074-2BAD-7CCAD4A0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68" y="999961"/>
            <a:ext cx="3981265" cy="21792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3F7229A-4B67-EADC-11CF-C9D65D1E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169" y="1100403"/>
            <a:ext cx="3240816" cy="35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2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301925" y="209429"/>
            <a:ext cx="6419056" cy="512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>
                <a:tab pos="3589338" algn="l"/>
              </a:tabLst>
              <a:defRPr/>
            </a:pPr>
            <a:r>
              <a:rPr kumimoji="0" lang="zh-TW" altLang="en-US" sz="3200" b="1" i="0" u="none" strike="noStrike" kern="1200" cap="all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/>
              </a:rPr>
              <a:t>作業四講解</a:t>
            </a:r>
            <a:endParaRPr kumimoji="0" lang="en-US" altLang="zh-TW" sz="3200" b="1" i="0" u="none" strike="noStrike" kern="1200" cap="all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/>
            </a:endParaRPr>
          </a:p>
        </p:txBody>
      </p:sp>
      <p:sp>
        <p:nvSpPr>
          <p:cNvPr id="25" name="Google Shape;387;p42"/>
          <p:cNvSpPr/>
          <p:nvPr/>
        </p:nvSpPr>
        <p:spPr>
          <a:xfrm>
            <a:off x="5996198" y="0"/>
            <a:ext cx="3147802" cy="6064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2270AB9-FB1B-A414-C6E9-F0ED8825E4B6}"/>
              </a:ext>
            </a:extLst>
          </p:cNvPr>
          <p:cNvSpPr txBox="1"/>
          <p:nvPr/>
        </p:nvSpPr>
        <p:spPr>
          <a:xfrm>
            <a:off x="4924202" y="1304905"/>
            <a:ext cx="40112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雙層</a:t>
            </a: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While</a:t>
            </a:r>
            <a:r>
              <a: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迴圈運用</a:t>
            </a:r>
            <a:endParaRPr kumimoji="0" lang="en-US" altLang="zh-TW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Mod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運用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sym typeface="Arial"/>
              </a:rPr>
              <a:t>錯誤輸入偵測</a:t>
            </a:r>
            <a:endParaRPr kumimoji="0" lang="en-US" altLang="zh-TW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/>
              <a:sym typeface="Arial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C1CB111-3F34-935E-AE6B-6BE956B2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1" y="796522"/>
            <a:ext cx="4852411" cy="322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42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301925" y="209429"/>
            <a:ext cx="6419056" cy="512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zh-TW" sz="3200" b="1" spc="-6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kumimoji="0" lang="en-US" altLang="zh-TW" sz="3200" b="1" i="0" u="none" strike="noStrike" kern="1200" cap="all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/>
              </a:rPr>
              <a:t>-2</a:t>
            </a:r>
            <a:r>
              <a:rPr kumimoji="0" lang="zh-TW" altLang="en-US" sz="3200" b="1" i="0" u="none" strike="noStrike" kern="1200" cap="all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sym typeface="Arial"/>
              </a:rPr>
              <a:t>參考答案</a:t>
            </a:r>
            <a:endParaRPr kumimoji="0" lang="en-US" altLang="zh-TW" sz="3200" b="1" i="0" u="none" strike="noStrike" kern="1200" cap="all" spc="-6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j-cs"/>
              <a:sym typeface="Arial"/>
            </a:endParaRPr>
          </a:p>
        </p:txBody>
      </p:sp>
      <p:sp>
        <p:nvSpPr>
          <p:cNvPr id="25" name="Google Shape;387;p42"/>
          <p:cNvSpPr/>
          <p:nvPr/>
        </p:nvSpPr>
        <p:spPr>
          <a:xfrm>
            <a:off x="5996198" y="0"/>
            <a:ext cx="3147802" cy="60646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4FDDEB4-43B3-E6B3-EC30-E307BD53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92" y="809707"/>
            <a:ext cx="4386708" cy="42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9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6772</TotalTime>
  <Words>189</Words>
  <Application>Microsoft Office PowerPoint</Application>
  <PresentationFormat>画面に合わせる (16:9)</PresentationFormat>
  <Paragraphs>28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微軟正黑體</vt:lpstr>
      <vt:lpstr>Calibri</vt:lpstr>
      <vt:lpstr>Arial</vt:lpstr>
      <vt:lpstr>Office 佈景主題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PROJECT PROPOSAL</dc:title>
  <dc:creator>IPL</dc:creator>
  <cp:lastModifiedBy>Rinya Meow</cp:lastModifiedBy>
  <cp:revision>278</cp:revision>
  <dcterms:modified xsi:type="dcterms:W3CDTF">2022-10-22T05:30:57Z</dcterms:modified>
</cp:coreProperties>
</file>