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5" roundtripDataSignature="AMtx7mhrrYr0FTMm1CE8tQKcoT1KqJdIJ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內容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" name="Google Shape;14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投影片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0" name="Google Shape;20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章節標題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個內容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對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內容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圖片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2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icrosoft JhengHei"/>
              <a:buNone/>
            </a:pPr>
            <a:r>
              <a:rPr lang="en-US">
                <a:latin typeface="Microsoft JhengHei"/>
                <a:ea typeface="Microsoft JhengHei"/>
                <a:cs typeface="Microsoft JhengHei"/>
                <a:sym typeface="Microsoft JhengHei"/>
              </a:rPr>
              <a:t>與Linux系統溝通—Terminal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85" name="Google Shape;85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Microsoft JhengHei"/>
                <a:ea typeface="Microsoft JhengHei"/>
                <a:cs typeface="Microsoft JhengHei"/>
                <a:sym typeface="Microsoft JhengHei"/>
              </a:rPr>
              <a:t>安裝完後若快捷列上沒有看到Terminal，請使用搜尋工具尋找。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Microsoft JhengHei"/>
                <a:ea typeface="Microsoft JhengHei"/>
                <a:cs typeface="Microsoft JhengHei"/>
                <a:sym typeface="Microsoft JhengHei"/>
              </a:rPr>
              <a:t>C compiler (gcc套件) 的安裝是以Terminal下指令進行的。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Microsoft JhengHei"/>
                <a:ea typeface="Microsoft JhengHei"/>
                <a:cs typeface="Microsoft JhengHei"/>
                <a:sym typeface="Microsoft JhengHei"/>
              </a:rPr>
              <a:t>   </a:t>
            </a:r>
            <a:endParaRPr/>
          </a:p>
        </p:txBody>
      </p:sp>
      <p:pic>
        <p:nvPicPr>
          <p:cNvPr id="86" name="Google Shape;86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74718" y="3119438"/>
            <a:ext cx="7543800" cy="305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0"/>
          <p:cNvSpPr txBox="1">
            <a:spLocks noGrp="1"/>
          </p:cNvSpPr>
          <p:nvPr>
            <p:ph type="body" idx="1"/>
          </p:nvPr>
        </p:nvSpPr>
        <p:spPr>
          <a:xfrm>
            <a:off x="786245" y="589106"/>
            <a:ext cx="10515600" cy="5770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Microsoft JhengHei"/>
                <a:ea typeface="Microsoft JhengHei"/>
                <a:cs typeface="Microsoft JhengHei"/>
                <a:sym typeface="Microsoft JhengHei"/>
              </a:rPr>
              <a:t>mv：移動檔案位置的指令。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Microsoft JhengHei"/>
                <a:ea typeface="Microsoft JhengHei"/>
                <a:cs typeface="Microsoft JhengHei"/>
                <a:sym typeface="Microsoft JhengHei"/>
              </a:rPr>
              <a:t>用法： mv 來源檔（或目錄） 目的檔（或目錄）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Microsoft JhengHei"/>
                <a:ea typeface="Microsoft JhengHei"/>
                <a:cs typeface="Microsoft JhengHei"/>
                <a:sym typeface="Microsoft JhengHei"/>
              </a:rPr>
              <a:t>cp：複製檔案的指令。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Microsoft JhengHei"/>
                <a:ea typeface="Microsoft JhengHei"/>
                <a:cs typeface="Microsoft JhengHei"/>
                <a:sym typeface="Microsoft JhengHei"/>
              </a:rPr>
              <a:t>用法： cp 來源檔 目的檔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Microsoft JhengHei"/>
                <a:ea typeface="Microsoft JhengHei"/>
                <a:cs typeface="Microsoft JhengHei"/>
                <a:sym typeface="Microsoft JhengHei"/>
              </a:rPr>
              <a:t>find：尋找檔案的指令。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Microsoft JhengHei"/>
                <a:ea typeface="Microsoft JhengHei"/>
                <a:cs typeface="Microsoft JhengHei"/>
                <a:sym typeface="Microsoft JhengHei"/>
              </a:rPr>
              <a:t>用法： find 路徑 -name 檔名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Microsoft JhengHei"/>
                <a:ea typeface="Microsoft JhengHei"/>
                <a:cs typeface="Microsoft JhengHei"/>
                <a:sym typeface="Microsoft JhengHei"/>
              </a:rPr>
              <a:t>df：用來察看硬碟空間的指令。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Microsoft JhengHei"/>
                <a:ea typeface="Microsoft JhengHei"/>
                <a:cs typeface="Microsoft JhengHei"/>
                <a:sym typeface="Microsoft JhengHei"/>
              </a:rPr>
              <a:t>du：察看目錄內所有檔案使用掉的空間的指令。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Microsoft JhengHei"/>
                <a:ea typeface="Microsoft JhengHei"/>
                <a:cs typeface="Microsoft JhengHei"/>
                <a:sym typeface="Microsoft JhengHei"/>
              </a:rPr>
              <a:t>su：換你身份成為 super user （系統管理員）的指令，只要知道 root 的密碼，就可以成為 super user，才能夠進行一些套件的更新或是管理等等的功能，功用同指令前加上sudo。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icrosoft JhengHei"/>
              <a:buNone/>
            </a:pPr>
            <a:r>
              <a:rPr lang="en-US">
                <a:latin typeface="Microsoft JhengHei"/>
                <a:ea typeface="Microsoft JhengHei"/>
                <a:cs typeface="Microsoft JhengHei"/>
                <a:sym typeface="Microsoft JhengHei"/>
              </a:rPr>
              <a:t>安裝GCC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92" name="Google Shape;92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 err="1">
                <a:latin typeface="Microsoft JhengHei"/>
                <a:ea typeface="Microsoft JhengHei"/>
                <a:cs typeface="Microsoft JhengHei"/>
                <a:sym typeface="Microsoft JhengHei"/>
              </a:rPr>
              <a:t>開啟Terminal，輸入指令進行安裝</a:t>
            </a:r>
            <a:r>
              <a:rPr 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： </a:t>
            </a:r>
            <a:endParaRPr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   </a:t>
            </a:r>
            <a:r>
              <a:rPr lang="en-US" dirty="0" err="1">
                <a:latin typeface="Microsoft JhengHei"/>
                <a:ea typeface="Microsoft JhengHei"/>
                <a:cs typeface="Microsoft JhengHei"/>
                <a:sym typeface="Microsoft JhengHei"/>
              </a:rPr>
              <a:t>sudo指令須提供使用者的密碼</a:t>
            </a:r>
            <a:endParaRPr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33C26EB9-DC41-11D4-ECD5-B5DD0C825160}"/>
              </a:ext>
            </a:extLst>
          </p:cNvPr>
          <p:cNvSpPr txBox="1"/>
          <p:nvPr/>
        </p:nvSpPr>
        <p:spPr>
          <a:xfrm>
            <a:off x="1285875" y="3429000"/>
            <a:ext cx="28472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err="1"/>
              <a:t>sudo</a:t>
            </a:r>
            <a:r>
              <a:rPr lang="en-US" altLang="zh-TW" sz="2000" dirty="0"/>
              <a:t> apt-get install g++</a:t>
            </a:r>
            <a:endParaRPr lang="zh-TW" altLang="en-US" sz="2000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BD6FF83A-9B3D-503F-0AA8-E99D0980D30B}"/>
              </a:ext>
            </a:extLst>
          </p:cNvPr>
          <p:cNvSpPr txBox="1"/>
          <p:nvPr/>
        </p:nvSpPr>
        <p:spPr>
          <a:xfrm>
            <a:off x="8391278" y="1627842"/>
            <a:ext cx="351891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/>
              <a:t>若有安裝問題可嘗試一下指令</a:t>
            </a:r>
            <a:endParaRPr lang="en-US" altLang="zh-TW" sz="2000" dirty="0"/>
          </a:p>
          <a:p>
            <a:r>
              <a:rPr lang="en-US" altLang="zh-TW" sz="2000" dirty="0" err="1"/>
              <a:t>sudo</a:t>
            </a:r>
            <a:r>
              <a:rPr lang="en-US" altLang="zh-TW" sz="2000" dirty="0"/>
              <a:t> apt-get update</a:t>
            </a:r>
          </a:p>
          <a:p>
            <a:r>
              <a:rPr lang="en-US" altLang="zh-TW" sz="2000" dirty="0" err="1"/>
              <a:t>sudo</a:t>
            </a:r>
            <a:r>
              <a:rPr lang="en-US" altLang="zh-TW" sz="2000" dirty="0"/>
              <a:t> apt-get upgrade</a:t>
            </a:r>
            <a:endParaRPr lang="zh-TW" altLang="en-US" sz="20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BE37A83-5EAC-7F3C-2373-DAF7711F8C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5875" y="3886537"/>
            <a:ext cx="4810125" cy="400050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9F3D13D3-BF68-AE0E-11BF-B63D3A08290E}"/>
              </a:ext>
            </a:extLst>
          </p:cNvPr>
          <p:cNvSpPr txBox="1"/>
          <p:nvPr/>
        </p:nvSpPr>
        <p:spPr>
          <a:xfrm>
            <a:off x="1285875" y="4384656"/>
            <a:ext cx="345960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/>
              <a:t>等待輸入密碼</a:t>
            </a:r>
            <a:r>
              <a:rPr lang="en-US" altLang="zh-TW" sz="2000" dirty="0"/>
              <a:t>(</a:t>
            </a:r>
            <a:r>
              <a:rPr lang="zh-TW" altLang="en-US" sz="2000" dirty="0"/>
              <a:t>同登入密碼</a:t>
            </a:r>
            <a:r>
              <a:rPr lang="en-US" altLang="zh-TW" sz="2000" dirty="0"/>
              <a:t>)</a:t>
            </a:r>
          </a:p>
          <a:p>
            <a:endParaRPr lang="en-US" altLang="zh-TW" sz="2000" dirty="0"/>
          </a:p>
          <a:p>
            <a:r>
              <a:rPr lang="zh-TW" altLang="en-US" sz="2000" dirty="0"/>
              <a:t>輸入後 也輸入</a:t>
            </a:r>
            <a:r>
              <a:rPr lang="en-US" altLang="zh-TW" sz="2000" dirty="0"/>
              <a:t>y</a:t>
            </a:r>
            <a:r>
              <a:rPr lang="zh-TW" altLang="en-US" sz="2000" dirty="0"/>
              <a:t> 同意安裝</a:t>
            </a:r>
            <a:r>
              <a:rPr lang="en-US" altLang="zh-TW" sz="2000" dirty="0"/>
              <a:t>g++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icrosoft JhengHei"/>
              <a:buNone/>
            </a:pPr>
            <a:r>
              <a:rPr lang="en-US">
                <a:latin typeface="Microsoft JhengHei"/>
                <a:ea typeface="Microsoft JhengHei"/>
                <a:cs typeface="Microsoft JhengHei"/>
                <a:sym typeface="Microsoft JhengHei"/>
              </a:rPr>
              <a:t>檢測GCC是否安裝成功</a:t>
            </a:r>
            <a:endParaRPr/>
          </a:p>
        </p:txBody>
      </p:sp>
      <p:sp>
        <p:nvSpPr>
          <p:cNvPr id="101" name="Google Shape;101;p3"/>
          <p:cNvSpPr txBox="1">
            <a:spLocks noGrp="1"/>
          </p:cNvSpPr>
          <p:nvPr>
            <p:ph type="body" idx="1"/>
          </p:nvPr>
        </p:nvSpPr>
        <p:spPr>
          <a:xfrm>
            <a:off x="838200" y="1825624"/>
            <a:ext cx="10515600" cy="48349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 err="1">
                <a:latin typeface="Microsoft JhengHei"/>
                <a:ea typeface="Microsoft JhengHei"/>
                <a:cs typeface="Microsoft JhengHei"/>
                <a:sym typeface="Microsoft JhengHei"/>
              </a:rPr>
              <a:t>於桌面下點滑鼠右鍵</a:t>
            </a:r>
            <a:r>
              <a:rPr lang="en-US" dirty="0">
                <a:latin typeface="Microsoft JhengHei"/>
                <a:ea typeface="Microsoft JhengHei"/>
                <a:cs typeface="Microsoft JhengHei"/>
                <a:sym typeface="Microsoft JhengHei"/>
              </a:rPr>
              <a:t>&gt;New Document&gt;EmptyDocument建立檔案，之後將他改名為HelloWorld.cpp，將以下內容貼入HelloWorld.cpp之內：</a:t>
            </a:r>
            <a:endParaRPr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dirty="0"/>
              <a:t>#include &lt;iostream&gt;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dirty="0"/>
              <a:t>using namespace std;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dirty="0"/>
              <a:t>int main(void)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dirty="0"/>
              <a:t>{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dirty="0"/>
              <a:t>  	</a:t>
            </a:r>
            <a:r>
              <a:rPr lang="en-US" dirty="0" err="1"/>
              <a:t>cout</a:t>
            </a:r>
            <a:r>
              <a:rPr lang="en-US" dirty="0"/>
              <a:t> &lt;&lt; “</a:t>
            </a:r>
            <a:r>
              <a:rPr lang="en-US" dirty="0" err="1"/>
              <a:t>Hello!World</a:t>
            </a:r>
            <a:r>
              <a:rPr lang="en-US" dirty="0"/>
              <a:t>!” &lt;&lt; </a:t>
            </a:r>
            <a:r>
              <a:rPr lang="en-US" dirty="0" err="1"/>
              <a:t>endl</a:t>
            </a:r>
            <a:r>
              <a:rPr lang="en-US" dirty="0"/>
              <a:t>;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dirty="0"/>
              <a:t>  	return 0;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dirty="0"/>
              <a:t>}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icrosoft JhengHei"/>
              <a:buNone/>
            </a:pPr>
            <a:r>
              <a:rPr lang="en-US">
                <a:latin typeface="Microsoft JhengHei"/>
                <a:ea typeface="Microsoft JhengHei"/>
                <a:cs typeface="Microsoft JhengHei"/>
                <a:sym typeface="Microsoft JhengHei"/>
              </a:rPr>
              <a:t>使用終端機執行</a:t>
            </a:r>
            <a:endParaRPr/>
          </a:p>
        </p:txBody>
      </p:sp>
      <p:sp>
        <p:nvSpPr>
          <p:cNvPr id="107" name="Google Shape;107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i="1">
                <a:latin typeface="Microsoft JhengHei"/>
                <a:ea typeface="Microsoft JhengHei"/>
                <a:cs typeface="Microsoft JhengHei"/>
                <a:sym typeface="Microsoft JhengHei"/>
              </a:rPr>
              <a:t>dir：查看目前目錄底下結構</a:t>
            </a:r>
            <a:endParaRPr i="1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i="1">
                <a:latin typeface="Microsoft JhengHei"/>
                <a:ea typeface="Microsoft JhengHei"/>
                <a:cs typeface="Microsoft JhengHei"/>
                <a:sym typeface="Microsoft JhengHei"/>
              </a:rPr>
              <a:t>cd 子目錄：切換目前目錄到該子目錄下</a:t>
            </a:r>
            <a:endParaRPr i="1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i="1">
                <a:latin typeface="Microsoft JhengHei"/>
                <a:ea typeface="Microsoft JhengHei"/>
                <a:cs typeface="Microsoft JhengHei"/>
                <a:sym typeface="Microsoft JhengHei"/>
              </a:rPr>
              <a:t>cd ..：回到上一層目錄</a:t>
            </a:r>
            <a:endParaRPr i="1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Microsoft JhengHei"/>
                <a:ea typeface="Microsoft JhengHei"/>
                <a:cs typeface="Microsoft JhengHei"/>
                <a:sym typeface="Microsoft JhengHei"/>
              </a:rPr>
              <a:t>切換到.cpp檔所在目錄後</a:t>
            </a:r>
            <a:r>
              <a:rPr lang="en-US" sz="3200">
                <a:latin typeface="Microsoft JhengHei"/>
                <a:ea typeface="Microsoft JhengHei"/>
                <a:cs typeface="Microsoft JhengHei"/>
                <a:sym typeface="Microsoft JhengHei"/>
              </a:rPr>
              <a:t>：</a:t>
            </a:r>
            <a:endParaRPr sz="32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200">
                <a:latin typeface="Microsoft JhengHei"/>
                <a:ea typeface="Microsoft JhengHei"/>
                <a:cs typeface="Microsoft JhengHei"/>
                <a:sym typeface="Microsoft JhengHei"/>
              </a:rPr>
              <a:t>g++ –c HelloWorld.cpp   (會看到.o檔案產生)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200">
                <a:latin typeface="Microsoft JhengHei"/>
                <a:ea typeface="Microsoft JhengHei"/>
                <a:cs typeface="Microsoft JhengHei"/>
                <a:sym typeface="Microsoft JhengHei"/>
              </a:rPr>
              <a:t>g++ –o HelloWold HelloWorld.o (會看到執行檔產生)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200">
                <a:latin typeface="Microsoft JhengHei"/>
                <a:ea typeface="Microsoft JhengHei"/>
                <a:cs typeface="Microsoft JhengHei"/>
                <a:sym typeface="Microsoft JhengHei"/>
              </a:rPr>
              <a:t>./HelloWorld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icrosoft JhengHei"/>
              <a:buNone/>
            </a:pPr>
            <a:r>
              <a:rPr lang="en-US">
                <a:latin typeface="Microsoft JhengHei"/>
                <a:ea typeface="Microsoft JhengHei"/>
                <a:cs typeface="Microsoft JhengHei"/>
                <a:sym typeface="Microsoft JhengHei"/>
              </a:rPr>
              <a:t>執行結果</a:t>
            </a:r>
            <a:endParaRPr/>
          </a:p>
        </p:txBody>
      </p:sp>
      <p:pic>
        <p:nvPicPr>
          <p:cNvPr id="113" name="Google Shape;113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38581" y="1690688"/>
            <a:ext cx="9514838" cy="48285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icrosoft JhengHei"/>
              <a:buNone/>
            </a:pPr>
            <a:r>
              <a:rPr lang="en-US">
                <a:latin typeface="Microsoft JhengHei"/>
                <a:ea typeface="Microsoft JhengHei"/>
                <a:cs typeface="Microsoft JhengHei"/>
                <a:sym typeface="Microsoft JhengHei"/>
              </a:rPr>
              <a:t>製作makefile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19" name="Google Shape;119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Microsoft JhengHei"/>
                <a:ea typeface="Microsoft JhengHei"/>
                <a:cs typeface="Microsoft JhengHei"/>
                <a:sym typeface="Microsoft JhengHei"/>
              </a:rPr>
              <a:t>新增文字文件，取名makefile，位置於剛才.cpp檔同目錄之下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Microsoft JhengHei"/>
                <a:ea typeface="Microsoft JhengHei"/>
                <a:cs typeface="Microsoft JhengHei"/>
                <a:sym typeface="Microsoft JhengHei"/>
              </a:rPr>
              <a:t>用來快速產生和刪除.o檔和執行檔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Microsoft JhengHei"/>
                <a:ea typeface="Microsoft JhengHei"/>
                <a:cs typeface="Microsoft JhengHei"/>
                <a:sym typeface="Microsoft JhengHei"/>
              </a:rPr>
              <a:t>下指令make產生檔案，make clean清除檔案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228600" lvl="0" indent="-6413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i="1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Microsoft JhengHei"/>
                <a:ea typeface="Microsoft JhengHei"/>
                <a:cs typeface="Microsoft JhengHei"/>
                <a:sym typeface="Microsoft JhengHei"/>
              </a:rPr>
              <a:t>makefile內容：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Microsoft JhengHei"/>
                <a:ea typeface="Microsoft JhengHei"/>
                <a:cs typeface="Microsoft JhengHei"/>
                <a:sym typeface="Microsoft JhengHei"/>
              </a:rPr>
              <a:t>	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all: HelloWorld.cpp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Microsoft JhengHei"/>
                <a:ea typeface="Microsoft JhengHei"/>
                <a:cs typeface="Microsoft JhengHei"/>
                <a:sym typeface="Microsoft JhengHei"/>
              </a:rPr>
              <a:t>	</a:t>
            </a:r>
            <a:r>
              <a:rPr lang="en-US" b="1">
                <a:latin typeface="Microsoft JhengHei"/>
                <a:ea typeface="Microsoft JhengHei"/>
                <a:cs typeface="Microsoft JhengHei"/>
                <a:sym typeface="Microsoft JhengHei"/>
              </a:rPr>
              <a:t>(一個tab)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g++ -c HelloWorld.cpp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Microsoft JhengHei"/>
                <a:ea typeface="Microsoft JhengHei"/>
                <a:cs typeface="Microsoft JhengHei"/>
                <a:sym typeface="Microsoft JhengHei"/>
              </a:rPr>
              <a:t>	</a:t>
            </a:r>
            <a:r>
              <a:rPr lang="en-US" b="1">
                <a:latin typeface="Microsoft JhengHei"/>
                <a:ea typeface="Microsoft JhengHei"/>
                <a:cs typeface="Microsoft JhengHei"/>
                <a:sym typeface="Microsoft JhengHei"/>
              </a:rPr>
              <a:t>(一個tab)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g++ -o HelloWorld HelloWorld.o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Microsoft JhengHei"/>
                <a:ea typeface="Microsoft JhengHei"/>
                <a:cs typeface="Microsoft JhengHei"/>
                <a:sym typeface="Microsoft JhengHei"/>
              </a:rPr>
              <a:t>	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clean: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Microsoft JhengHei"/>
                <a:ea typeface="Microsoft JhengHei"/>
                <a:cs typeface="Microsoft JhengHei"/>
                <a:sym typeface="Microsoft JhengHei"/>
              </a:rPr>
              <a:t>	</a:t>
            </a:r>
            <a:r>
              <a:rPr lang="en-US" b="1">
                <a:latin typeface="Microsoft JhengHei"/>
                <a:ea typeface="Microsoft JhengHei"/>
                <a:cs typeface="Microsoft JhengHei"/>
                <a:sym typeface="Microsoft JhengHei"/>
              </a:rPr>
              <a:t>(一個tab)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rm -f HelloWorld HelloWorld.o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icrosoft JhengHei"/>
              <a:buNone/>
            </a:pPr>
            <a:r>
              <a:rPr lang="en-US">
                <a:latin typeface="Microsoft JhengHei"/>
                <a:ea typeface="Microsoft JhengHei"/>
                <a:cs typeface="Microsoft JhengHei"/>
                <a:sym typeface="Microsoft JhengHei"/>
              </a:rPr>
              <a:t>makefile執行結果</a:t>
            </a:r>
            <a:endParaRPr/>
          </a:p>
        </p:txBody>
      </p:sp>
      <p:pic>
        <p:nvPicPr>
          <p:cNvPr id="125" name="Google Shape;125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04643" y="1690688"/>
            <a:ext cx="9544951" cy="48348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icrosoft JhengHei"/>
              <a:buNone/>
            </a:pPr>
            <a:r>
              <a:rPr lang="en-US">
                <a:latin typeface="Microsoft JhengHei"/>
                <a:ea typeface="Microsoft JhengHei"/>
                <a:cs typeface="Microsoft JhengHei"/>
                <a:sym typeface="Microsoft JhengHei"/>
              </a:rPr>
              <a:t>模組化的makefile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31" name="Google Shape;131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Microsoft JhengHei"/>
                <a:ea typeface="Microsoft JhengHei"/>
                <a:cs typeface="Microsoft JhengHei"/>
                <a:sym typeface="Microsoft JhengHei"/>
              </a:rPr>
              <a:t>#最上面先定義使用何種Compiler，C使用gcc，C+使用g++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	</a:t>
            </a:r>
            <a:r>
              <a:rPr lang="en-US" b="1">
                <a:latin typeface="Consolas"/>
                <a:ea typeface="Consolas"/>
                <a:cs typeface="Consolas"/>
                <a:sym typeface="Consolas"/>
              </a:rPr>
              <a:t>CC = g++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Microsoft JhengHei"/>
                <a:ea typeface="Microsoft JhengHei"/>
                <a:cs typeface="Microsoft JhengHei"/>
                <a:sym typeface="Microsoft JhengHei"/>
              </a:rPr>
              <a:t>#再來定義目標檔名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	</a:t>
            </a:r>
            <a:r>
              <a:rPr lang="en-US" b="1">
                <a:latin typeface="Consolas"/>
                <a:ea typeface="Consolas"/>
                <a:cs typeface="Consolas"/>
                <a:sym typeface="Consolas"/>
              </a:rPr>
              <a:t>TARGET = HelloWorld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Microsoft JhengHei"/>
                <a:ea typeface="Microsoft JhengHei"/>
                <a:cs typeface="Microsoft JhengHei"/>
                <a:sym typeface="Microsoft JhengHei"/>
              </a:rPr>
              <a:t>#最後將剛剛的語法模組化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	</a:t>
            </a:r>
            <a:r>
              <a:rPr lang="en-US" b="1">
                <a:latin typeface="Consolas"/>
                <a:ea typeface="Consolas"/>
                <a:cs typeface="Consolas"/>
                <a:sym typeface="Consolas"/>
              </a:rPr>
              <a:t>all: $(TARGET)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/>
              <a:t>	(</a:t>
            </a:r>
            <a:r>
              <a:rPr lang="en-US" b="1">
                <a:latin typeface="Microsoft JhengHei"/>
                <a:ea typeface="Microsoft JhengHei"/>
                <a:cs typeface="Microsoft JhengHei"/>
                <a:sym typeface="Microsoft JhengHei"/>
              </a:rPr>
              <a:t>一個tab</a:t>
            </a:r>
            <a:r>
              <a:rPr lang="en-US" b="1"/>
              <a:t>)</a:t>
            </a:r>
            <a:r>
              <a:rPr lang="en-US" b="1">
                <a:latin typeface="Consolas"/>
                <a:ea typeface="Consolas"/>
                <a:cs typeface="Consolas"/>
                <a:sym typeface="Consolas"/>
              </a:rPr>
              <a:t>$(CC) -c $(TARGET).cpp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/>
              <a:t>	(</a:t>
            </a:r>
            <a:r>
              <a:rPr lang="en-US" b="1">
                <a:latin typeface="Microsoft JhengHei"/>
                <a:ea typeface="Microsoft JhengHei"/>
                <a:cs typeface="Microsoft JhengHei"/>
                <a:sym typeface="Microsoft JhengHei"/>
              </a:rPr>
              <a:t>一個tab</a:t>
            </a:r>
            <a:r>
              <a:rPr lang="en-US" b="1"/>
              <a:t>)</a:t>
            </a:r>
            <a:r>
              <a:rPr lang="en-US" b="1">
                <a:latin typeface="Consolas"/>
                <a:ea typeface="Consolas"/>
                <a:cs typeface="Consolas"/>
                <a:sym typeface="Consolas"/>
              </a:rPr>
              <a:t>$(CC) -o $(TARGET) $(TARGET).o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>
                <a:latin typeface="Consolas"/>
                <a:ea typeface="Consolas"/>
                <a:cs typeface="Consolas"/>
                <a:sym typeface="Consolas"/>
              </a:rPr>
              <a:t>	clean: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/>
              <a:t>	(</a:t>
            </a:r>
            <a:r>
              <a:rPr lang="en-US" b="1">
                <a:latin typeface="Microsoft JhengHei"/>
                <a:ea typeface="Microsoft JhengHei"/>
                <a:cs typeface="Microsoft JhengHei"/>
                <a:sym typeface="Microsoft JhengHei"/>
              </a:rPr>
              <a:t>一個tab</a:t>
            </a:r>
            <a:r>
              <a:rPr lang="en-US" b="1"/>
              <a:t>)</a:t>
            </a:r>
            <a:r>
              <a:rPr lang="en-US" b="1">
                <a:latin typeface="Consolas"/>
                <a:ea typeface="Consolas"/>
                <a:cs typeface="Consolas"/>
                <a:sym typeface="Consolas"/>
              </a:rPr>
              <a:t>rm -f $(TARGET) $(TARGET).o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icrosoft JhengHei"/>
              <a:buNone/>
            </a:pPr>
            <a:r>
              <a:rPr lang="en-US">
                <a:latin typeface="Microsoft JhengHei"/>
                <a:ea typeface="Microsoft JhengHei"/>
                <a:cs typeface="Microsoft JhengHei"/>
                <a:sym typeface="Microsoft JhengHei"/>
              </a:rPr>
              <a:t>補充：常用Linux Terminal命令</a:t>
            </a:r>
            <a:endParaRPr/>
          </a:p>
        </p:txBody>
      </p:sp>
      <p:sp>
        <p:nvSpPr>
          <p:cNvPr id="137" name="Google Shape;137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Microsoft JhengHei"/>
                <a:ea typeface="Microsoft JhengHei"/>
                <a:cs typeface="Microsoft JhengHei"/>
                <a:sym typeface="Microsoft JhengHei"/>
              </a:rPr>
              <a:t>cd：用來變換工作路徑的指令。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Microsoft JhengHei"/>
                <a:ea typeface="Microsoft JhengHei"/>
                <a:cs typeface="Microsoft JhengHei"/>
                <a:sym typeface="Microsoft JhengHei"/>
              </a:rPr>
              <a:t>	cd .. (回到上一層) 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Microsoft JhengHei"/>
                <a:ea typeface="Microsoft JhengHei"/>
                <a:cs typeface="Microsoft JhengHei"/>
                <a:sym typeface="Microsoft JhengHei"/>
              </a:rPr>
              <a:t>	cd 路徑名稱 (切換到該目錄)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Microsoft JhengHei"/>
                <a:ea typeface="Microsoft JhengHei"/>
                <a:cs typeface="Microsoft JhengHei"/>
                <a:sym typeface="Microsoft JhengHei"/>
              </a:rPr>
              <a:t>pwd：顯示目前完整路徑。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Microsoft JhengHei"/>
                <a:ea typeface="Microsoft JhengHei"/>
                <a:cs typeface="Microsoft JhengHei"/>
                <a:sym typeface="Microsoft JhengHei"/>
              </a:rPr>
              <a:t>ls：用來顯示檔案名稱與內容的指令。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Microsoft JhengHei"/>
                <a:ea typeface="Microsoft JhengHei"/>
                <a:cs typeface="Microsoft JhengHei"/>
                <a:sym typeface="Microsoft JhengHei"/>
              </a:rPr>
              <a:t>mkdir：建立資料夾。用法：mkdir 新建資料夾名稱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Microsoft JhengHei"/>
                <a:ea typeface="Microsoft JhengHei"/>
                <a:cs typeface="Microsoft JhengHei"/>
                <a:sym typeface="Microsoft JhengHei"/>
              </a:rPr>
              <a:t>rm：刪除檔案指令，後面跟-i會做刪除確認，-rf是刪掉所有檔案。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Microsoft JhengHei"/>
                <a:ea typeface="Microsoft JhengHei"/>
                <a:cs typeface="Microsoft JhengHei"/>
                <a:sym typeface="Microsoft JhengHei"/>
              </a:rPr>
              <a:t>rmdir：移除資料夾，但有內容之資料夾無法移除</a:t>
            </a:r>
            <a:r>
              <a:rPr lang="en-US" sz="3200">
                <a:latin typeface="Microsoft JhengHei"/>
                <a:ea typeface="Microsoft JhengHei"/>
                <a:cs typeface="Microsoft JhengHei"/>
                <a:sym typeface="Microsoft JhengHei"/>
              </a:rPr>
              <a:t>。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441</Words>
  <Application>Microsoft Office PowerPoint</Application>
  <PresentationFormat>寬螢幕</PresentationFormat>
  <Paragraphs>75</Paragraphs>
  <Slides>10</Slides>
  <Notes>10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5" baseType="lpstr">
      <vt:lpstr>Microsoft JhengHei</vt:lpstr>
      <vt:lpstr>Arial</vt:lpstr>
      <vt:lpstr>Calibri</vt:lpstr>
      <vt:lpstr>Consolas</vt:lpstr>
      <vt:lpstr>Office 佈景主題</vt:lpstr>
      <vt:lpstr>與Linux系統溝通—Terminal</vt:lpstr>
      <vt:lpstr>安裝GCC</vt:lpstr>
      <vt:lpstr>檢測GCC是否安裝成功</vt:lpstr>
      <vt:lpstr>使用終端機執行</vt:lpstr>
      <vt:lpstr>執行結果</vt:lpstr>
      <vt:lpstr>製作makefile</vt:lpstr>
      <vt:lpstr>makefile執行結果</vt:lpstr>
      <vt:lpstr>模組化的makefile</vt:lpstr>
      <vt:lpstr>補充：常用Linux Terminal命令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與Linux系統溝通—Terminal</dc:title>
  <dc:creator>user</dc:creator>
  <cp:lastModifiedBy>M113040058</cp:lastModifiedBy>
  <cp:revision>1</cp:revision>
  <dcterms:created xsi:type="dcterms:W3CDTF">2017-02-14T09:15:21Z</dcterms:created>
  <dcterms:modified xsi:type="dcterms:W3CDTF">2023-02-14T15:00:37Z</dcterms:modified>
</cp:coreProperties>
</file>