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91" r:id="rId3"/>
    <p:sldId id="290" r:id="rId4"/>
    <p:sldId id="281" r:id="rId5"/>
    <p:sldId id="294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4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47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8CA1-CCD1-44BF-AF74-4ACA54A38F31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953F-E1E6-4579-8C7E-FB8703C5D661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D3839-B669-4A79-B36C-EF859F643F55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2F5D-7E97-473D-8854-910A69EE3644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C432-091C-4433-96D7-733EAB4F3D93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2E67-0732-48C8-A5F4-FC65D1A61B7E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6CE2-63FC-4B1B-8B11-A3298DC6324A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8875-11B8-4924-9B5F-7C35293EC0C9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5E7-CA7F-4945-893C-31016D717115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07E6-C484-4C86-9451-E8BD6DF8D153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4CFB-01CF-4153-81AE-57AB767C1C4C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A6DF88C-7023-433F-9C51-A8CC88DB3C79}" type="datetime1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Chapter11.  Pointer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4" y="2711838"/>
            <a:ext cx="8983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Class, Pointers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The this pointer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Destructors, copy constructors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5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The this Pointer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Member function definitions might need to refer to calling object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Using predefined this pointer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Automatically points to calling object: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Simple{	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000000"/>
                </a:solidFill>
                <a:latin typeface="Calibri"/>
                <a:ea typeface="微軟正黑體"/>
              </a:rPr>
              <a:t>	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public :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void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showStuff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 const;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private :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		int stuff;			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Two ways for member functions to access: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&lt;&lt; stuff;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cout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&lt;&lt; this -&gt;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stuff; 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47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Shallow and Deep Copies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Shallow copy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Assignment copies only member variable contents over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Default assignment and copy constructors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Deep copy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Pointers, dynamic memory involved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dereference pointer variables to “get to” data for copying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Write your own assignment overload and copy constructor in this case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FFF595-95EC-4AB0-A608-4550D33B4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216" y="2578750"/>
            <a:ext cx="2985220" cy="190516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90AEB58-E2C3-44D9-A812-7F39F682A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107" y="5190187"/>
            <a:ext cx="4819973" cy="16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Copy Constructors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969921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Automatically called when :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Class object declared and initialized to other object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When function returns class type object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When argument of class type is “plugged in” as actual argument to call-by-value parameter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Requires “temporary copy” of object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Copy constructor creates it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Default copy constructor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Like default “ = ”, performs member-wise copy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Pointers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  <a:sym typeface="Wingdings" pitchFamily="2" charset="2"/>
              </a:rPr>
              <a:t> write own copy constructors !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9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Destructor Need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Dynamically-allocated variables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Do not go away until “deleted”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If pointers are only private member data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They dynamically allocate “real” data</a:t>
            </a:r>
          </a:p>
          <a:p>
            <a:pPr marL="12573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In constructor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Must have means to “deallocate” when object is destroyed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Answer : destructor! 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78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Destructors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Opposite of constructor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Automatically called when object is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out-of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-scope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Default version only removes ordinary variables, not dynamic variables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Defined like constructor, just add ~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MyClass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 :: ~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MyClass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()	{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dirty="0">
                <a:solidFill>
                  <a:srgbClr val="000000"/>
                </a:solidFill>
                <a:latin typeface="Calibri"/>
                <a:ea typeface="微軟正黑體"/>
              </a:rPr>
              <a:t>	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// perform delete clean-up duties	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}</a:t>
            </a: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2020/5/21</a:t>
            </a:r>
            <a:endParaRPr lang="zh-TW" alt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99180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304</Words>
  <Application>Microsoft Office PowerPoint</Application>
  <PresentationFormat>寬螢幕</PresentationFormat>
  <Paragraphs>74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Learning Objectives</vt:lpstr>
      <vt:lpstr>The this Pointer</vt:lpstr>
      <vt:lpstr>Shallow and Deep Copies</vt:lpstr>
      <vt:lpstr>Copy Constructors</vt:lpstr>
      <vt:lpstr>Destructor Need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M103040016</cp:lastModifiedBy>
  <cp:revision>66</cp:revision>
  <dcterms:created xsi:type="dcterms:W3CDTF">2019-03-22T17:18:14Z</dcterms:created>
  <dcterms:modified xsi:type="dcterms:W3CDTF">2023-05-08T06:13:24Z</dcterms:modified>
</cp:coreProperties>
</file>