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5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8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Times New Roman" panose="02020603050405020304" pitchFamily="18" charset="0"/>
                <a:ea typeface="標楷體" panose="03000509000000000000" pitchFamily="65" charset="-120"/>
              </a:rPr>
              <a:t>C </a:t>
            </a:r>
            <a:r>
              <a:rPr lang="zh-TW" altLang="en-US" sz="6600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11-1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：矩陣運算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6"/>
            <a:ext cx="7618611" cy="481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請設計一個矩陣運算的程式，並滿足以下要求：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Class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TwoD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存放矩陣資料，並完成以下目標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41248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Parameterized constructor : 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TwoD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(int Row, int Col) </a:t>
            </a:r>
          </a:p>
          <a:p>
            <a:pPr marL="566928" lvl="3" indent="0">
              <a:lnSpc>
                <a:spcPct val="100000"/>
              </a:lnSpc>
              <a:buNone/>
            </a:pP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必須是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動態二維陣列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宣告，可依輸入的行列數目，決定陣列大小</a:t>
            </a:r>
            <a:endParaRPr lang="en-US" altLang="zh-TW" sz="16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41248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Destructor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~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TwoD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</a:p>
          <a:p>
            <a:pPr marL="566928" lvl="3" indent="0">
              <a:lnSpc>
                <a:spcPct val="100000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動態二維陣列最後記得 </a:t>
            </a: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delete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41248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可進行矩陣相加 </a:t>
            </a: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operator overloading +</a:t>
            </a: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41248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可進行矩陣相乘 </a:t>
            </a: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operator overloading 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41248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可進行矩陣複製 </a:t>
            </a: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operator overloading =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做到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separate compilation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TwoD.h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TwoD.cpp main.cpp)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DD129C-DFD0-0999-202A-09F8A76E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094" y="2206487"/>
            <a:ext cx="4262136" cy="39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7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11-1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：矩陣運算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ED2368-5864-4A07-84E7-8F4071F60439}"/>
              </a:ext>
            </a:extLst>
          </p:cNvPr>
          <p:cNvSpPr/>
          <p:nvPr/>
        </p:nvSpPr>
        <p:spPr>
          <a:xfrm>
            <a:off x="1876470" y="2137986"/>
            <a:ext cx="25728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TwoD</a:t>
            </a:r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.h :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  <a:p>
            <a:endParaRPr lang="en-US" altLang="zh-CN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Functions…</a:t>
            </a:r>
          </a:p>
          <a:p>
            <a:endParaRPr lang="en-US" altLang="zh-CN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class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TwoD</a:t>
            </a:r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	…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};</a:t>
            </a:r>
          </a:p>
          <a:p>
            <a:endParaRPr lang="en-US" altLang="zh-CN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526165-CF6C-4E95-B42C-399879CE479E}"/>
              </a:ext>
            </a:extLst>
          </p:cNvPr>
          <p:cNvSpPr/>
          <p:nvPr/>
        </p:nvSpPr>
        <p:spPr>
          <a:xfrm>
            <a:off x="4901708" y="2137986"/>
            <a:ext cx="25728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TwoD.cpp :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  <a:p>
            <a:endParaRPr lang="en-US" altLang="zh-CN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CN" sz="2400" b="1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Implementations of all members of class TwoD</a:t>
            </a:r>
          </a:p>
          <a:p>
            <a:endParaRPr lang="en-US" altLang="zh-CN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10DA20-0DE6-4A52-BFAA-36CE34C58E36}"/>
              </a:ext>
            </a:extLst>
          </p:cNvPr>
          <p:cNvSpPr/>
          <p:nvPr/>
        </p:nvSpPr>
        <p:spPr>
          <a:xfrm>
            <a:off x="8175051" y="2137986"/>
            <a:ext cx="25728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main.cpp 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int main(){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	…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</a:p>
          <a:p>
            <a:endParaRPr lang="en-US" altLang="zh-CN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724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3602D-6F3E-4AD9-B1CD-49A77B64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11-2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：答案批改系統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6"/>
            <a:ext cx="9984577" cy="481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從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 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txt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分別讀入學生答案及正解，自動批改並得出分數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TrueAnswer.txt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內為正確答案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大寫英文字母，空格分開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MyAnswer.txt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內為學生答案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大寫英文字母，空格分開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總分為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100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，每題分數相同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可能為小數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，題數不定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" name="圖片 9" descr="一張含有 物件 的圖片&#10;&#10;自動產生的描述">
            <a:extLst>
              <a:ext uri="{FF2B5EF4-FFF2-40B4-BE49-F238E27FC236}">
                <a16:creationId xmlns:a16="http://schemas.microsoft.com/office/drawing/2014/main" id="{8BC86DA8-B9F7-4049-AE1F-8C852018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470" y="4235325"/>
            <a:ext cx="5397416" cy="101348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DEED567-E945-4C48-BA09-1E22D939D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79" y="3833037"/>
            <a:ext cx="3736579" cy="18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3602D-6F3E-4AD9-B1CD-49A77B64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11-3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：讀寫檔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排序練習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6"/>
            <a:ext cx="9984577" cy="481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從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 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txt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分別讀入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串數字序列，排序後輸出到螢幕上並寫檔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由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小到大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排序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讀取、寫入檔案名皆透過使用者輸入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排序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不可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使用內建函式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輸出必須要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對齊小數點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Hint: 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cout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&lt;&lt; 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std:right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可以使後面的輸出靠右對齊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625E7F-70FD-3A01-DCFD-1F17D386A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6" r="2233"/>
          <a:stretch/>
        </p:blipFill>
        <p:spPr>
          <a:xfrm>
            <a:off x="1421217" y="4217439"/>
            <a:ext cx="6575729" cy="19652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DBF3055-A35C-9B81-8ACB-C923B598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482" y="2283481"/>
            <a:ext cx="344853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7547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5164</TotalTime>
  <Words>305</Words>
  <Application>Microsoft Office PowerPoint</Application>
  <PresentationFormat>寬螢幕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Times New Roman</vt:lpstr>
      <vt:lpstr>回顧</vt:lpstr>
      <vt:lpstr>C 程式設計實習課練習題</vt:lpstr>
      <vt:lpstr>課堂練習11-1：矩陣運算</vt:lpstr>
      <vt:lpstr>課堂練習11-1：矩陣運算</vt:lpstr>
      <vt:lpstr>課堂練習11-2：答案批改系統</vt:lpstr>
      <vt:lpstr>課堂練習11-3：讀寫檔/排序練習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M113040058</cp:lastModifiedBy>
  <cp:revision>209</cp:revision>
  <dcterms:created xsi:type="dcterms:W3CDTF">2017-02-23T02:57:53Z</dcterms:created>
  <dcterms:modified xsi:type="dcterms:W3CDTF">2023-05-17T10:20:07Z</dcterms:modified>
</cp:coreProperties>
</file>