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2" r:id="rId4"/>
    <p:sldId id="274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13-1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：寶可夢與他們的屬性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4063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請設計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Pokemon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，包含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name, type, HP(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生命值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), ATK(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攻擊力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繼承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Pokemon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，分別製作出火系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水系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草系三個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，及其建構子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請使用 </a:t>
            </a:r>
            <a:r>
              <a:rPr lang="en-US" altLang="zh-TW" sz="24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seperate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 compilation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每個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 有各自的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.h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.</a:t>
            </a:r>
            <a:r>
              <a:rPr lang="en-US" altLang="zh-TW" sz="24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cpp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按照下圖給的資訊，使用正確屬性的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宣告九隻寶可夢物件並印出</a:t>
            </a:r>
          </a:p>
          <a:p>
            <a:pPr marL="0" indent="0">
              <a:lnSpc>
                <a:spcPct val="125000"/>
              </a:lnSpc>
              <a:buNone/>
            </a:pP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2A73F00E-D69A-10FE-A582-97ACA83BF3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3" b="40441"/>
          <a:stretch/>
        </p:blipFill>
        <p:spPr>
          <a:xfrm>
            <a:off x="2872056" y="4021448"/>
            <a:ext cx="6229774" cy="212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13-2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：寶可夢競技場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承上題，在各屬性中加入對戰用的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成員函式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，完成寶可夢競技場對戰系統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被選定的寶可夢互相進行攻擊，直到其中一方死亡則終止程式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若攻擊方屬性克制被攻擊方，攻擊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翻倍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水剋火，火剋草，草剋水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跟上一題寫在一起就好，無須開新檔案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55C6DF85-B45E-746C-AC66-BABD280A0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"/>
          <a:stretch/>
        </p:blipFill>
        <p:spPr>
          <a:xfrm>
            <a:off x="6890047" y="2877541"/>
            <a:ext cx="4678371" cy="31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29794" y="2340685"/>
            <a:ext cx="2189910" cy="3077330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Charmander</a:t>
            </a:r>
            <a:endParaRPr lang="en-US" altLang="zh-TW" sz="24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Charmeleon</a:t>
            </a:r>
            <a:endParaRPr lang="en-US" altLang="zh-TW" sz="24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dirty="0" err="1">
                <a:solidFill>
                  <a:schemeClr val="tx1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Charizard</a:t>
            </a:r>
            <a:endParaRPr lang="en-US" altLang="zh-TW" sz="2400" dirty="0">
              <a:solidFill>
                <a:schemeClr val="tx1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7137" y="2340685"/>
            <a:ext cx="1988613" cy="256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altLang="zh-TW" sz="2400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Squirtle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altLang="zh-TW" sz="2400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Wartortle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4"/>
            </a:pPr>
            <a:r>
              <a:rPr lang="en-US" altLang="zh-TW" sz="2400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Blastoise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12698" y="2340685"/>
            <a:ext cx="2342685" cy="256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7"/>
            </a:pPr>
            <a:r>
              <a:rPr lang="en-US" altLang="zh-TW" sz="2400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Bulbasaur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7"/>
            </a:pPr>
            <a:r>
              <a:rPr lang="en-US" altLang="zh-TW" sz="2400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Ivysaur</a:t>
            </a:r>
            <a:endParaRPr lang="en-US" altLang="zh-TW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 defTabSz="914400">
              <a:lnSpc>
                <a:spcPct val="2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 startAt="7"/>
            </a:pPr>
            <a:r>
              <a:rPr lang="en-US" altLang="zh-TW" sz="2400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Venusaur</a:t>
            </a:r>
            <a:endParaRPr lang="zh-TW" altLang="en-US" sz="2400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B438C1F-D4A6-8C67-D6F6-C23717D918C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附錄：寶可夢列表</a:t>
            </a:r>
          </a:p>
        </p:txBody>
      </p:sp>
    </p:spTree>
    <p:extLst>
      <p:ext uri="{BB962C8B-B14F-4D97-AF65-F5344CB8AC3E}">
        <p14:creationId xmlns:p14="http://schemas.microsoft.com/office/powerpoint/2010/main" val="265338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13-3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：經驗值計算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5"/>
            <a:ext cx="9984577" cy="464125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600" dirty="0">
                <a:solidFill>
                  <a:srgbClr val="000000"/>
                </a:solidFill>
                <a:ea typeface="微軟正黑體" panose="020B0604030504040204" pitchFamily="34" charset="-120"/>
              </a:rPr>
              <a:t>建立一個 </a:t>
            </a:r>
            <a:r>
              <a:rPr lang="en-US" altLang="zh-TW" sz="2600" dirty="0">
                <a:solidFill>
                  <a:srgbClr val="FF0000"/>
                </a:solidFill>
                <a:ea typeface="微軟正黑體" panose="020B0604030504040204" pitchFamily="34" charset="-120"/>
              </a:rPr>
              <a:t>class Character</a:t>
            </a:r>
            <a:r>
              <a:rPr lang="zh-TW" altLang="en-US" sz="2600" dirty="0">
                <a:solidFill>
                  <a:srgbClr val="000000"/>
                </a:solidFill>
                <a:ea typeface="微軟正黑體" panose="020B0604030504040204" pitchFamily="34" charset="-120"/>
              </a:rPr>
              <a:t>，包含 </a:t>
            </a:r>
            <a:r>
              <a:rPr lang="en-US" altLang="zh-TW" sz="2600" dirty="0">
                <a:solidFill>
                  <a:srgbClr val="FF0000"/>
                </a:solidFill>
                <a:ea typeface="微軟正黑體" panose="020B0604030504040204" pitchFamily="34" charset="-120"/>
              </a:rPr>
              <a:t>private</a:t>
            </a:r>
            <a:r>
              <a:rPr lang="zh-TW" altLang="en-US" sz="2600" dirty="0">
                <a:solidFill>
                  <a:srgbClr val="000000"/>
                </a:solidFill>
                <a:ea typeface="微軟正黑體" panose="020B0604030504040204" pitchFamily="34" charset="-120"/>
              </a:rPr>
              <a:t> 變數：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static const int EXP_LV = 100;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算經驗值的常數 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string name;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角色名稱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int level;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等級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int exp;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經驗值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 </a:t>
            </a:r>
            <a:r>
              <a:rPr lang="zh-TW" altLang="en-US" sz="2600" dirty="0">
                <a:solidFill>
                  <a:srgbClr val="000000"/>
                </a:solidFill>
                <a:ea typeface="微軟正黑體" panose="020B0604030504040204" pitchFamily="34" charset="-120"/>
              </a:rPr>
              <a:t> 及函式：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constructor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角色名稱及初始等級，並</a:t>
            </a:r>
            <a:r>
              <a:rPr lang="zh-TW" altLang="en-US" sz="2200" dirty="0">
                <a:solidFill>
                  <a:srgbClr val="FF0000"/>
                </a:solidFill>
                <a:ea typeface="微軟正黑體" panose="020B0604030504040204" pitchFamily="34" charset="-120"/>
              </a:rPr>
              <a:t>從等級計算經驗值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void print();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印出所需資訊→ 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name: Level N ( 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目前 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exp 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升等所需 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exp)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string </a:t>
            </a:r>
            <a:r>
              <a:rPr lang="en-US" altLang="zh-TW" sz="22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getName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回傳角色名稱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2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beatMonster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(int exp);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新增打怪獲得的 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exp</a:t>
            </a:r>
          </a:p>
          <a:p>
            <a:pPr lvl="1">
              <a:lnSpc>
                <a:spcPct val="120000"/>
              </a:lnSpc>
              <a:buFont typeface="Calibri" panose="020F0502020204030204" pitchFamily="34" charset="0"/>
              <a:buChar char="‐"/>
            </a:pP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void </a:t>
            </a:r>
            <a:r>
              <a:rPr lang="en-US" altLang="zh-TW" sz="22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levelUp</a:t>
            </a:r>
            <a:r>
              <a:rPr lang="en-US" altLang="zh-TW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(); //</a:t>
            </a: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等級提升</a:t>
            </a:r>
            <a:endParaRPr lang="en-US" altLang="zh-TW" sz="22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125431-7659-B0A3-38E1-F62E1BA12A2D}"/>
              </a:ext>
            </a:extLst>
          </p:cNvPr>
          <p:cNvSpPr txBox="1"/>
          <p:nvPr/>
        </p:nvSpPr>
        <p:spPr>
          <a:xfrm>
            <a:off x="6853806" y="2244114"/>
            <a:ext cx="499983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經驗值換算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 = (level - 1)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^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* 100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的總經驗值為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^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8100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的總經驗值為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^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10000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12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的總經驗值為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12100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當剛升上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的角色打怪獲得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該角色總經驗值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8100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12100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則角色等級會上升至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12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13-3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：經驗值計算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1" y="1809875"/>
            <a:ext cx="10327126" cy="45958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建立兩個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Knight, Warrior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繼承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Character</a:t>
            </a: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redefine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不同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void print()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印出不同資訊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用子類別宣告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位角色：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Knight Leo &amp; Tsukasa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Warrior Rose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做出以下動作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經驗值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&amp;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等級變化需計算，不能寫死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‐"/>
            </a:pP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monster</a:t>
            </a: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 是 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exp 10000</a:t>
            </a:r>
            <a:endParaRPr lang="zh-TW" altLang="en-US" sz="19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‐"/>
            </a:pP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Rose</a:t>
            </a: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 原本經驗值：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12100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‐"/>
            </a:pP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打怪之後 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+</a:t>
            </a: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10000 = 22100</a:t>
            </a:r>
          </a:p>
          <a:p>
            <a:pPr lvl="1">
              <a:lnSpc>
                <a:spcPct val="110000"/>
              </a:lnSpc>
              <a:buFont typeface="Calibri" panose="020F0502020204030204" pitchFamily="34" charset="0"/>
              <a:buChar char="‐"/>
            </a:pP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Level 15</a:t>
            </a: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 的門檻 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= 19600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 最後 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Rose</a:t>
            </a:r>
            <a:r>
              <a:rPr lang="zh-TW" altLang="en-US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 升到 </a:t>
            </a:r>
            <a:r>
              <a:rPr lang="en-US" altLang="zh-TW" sz="1900" dirty="0">
                <a:solidFill>
                  <a:srgbClr val="000000"/>
                </a:solidFill>
                <a:ea typeface="微軟正黑體" panose="020B0604030504040204" pitchFamily="34" charset="-120"/>
              </a:rPr>
              <a:t>Level 15</a:t>
            </a:r>
            <a:endParaRPr lang="en-US" altLang="zh-TW" sz="190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2" name="圖片 1" descr="一張含有 瓶, 相片, 桌, 電腦 的圖片&#10;&#10;自動產生的描述">
            <a:extLst>
              <a:ext uri="{FF2B5EF4-FFF2-40B4-BE49-F238E27FC236}">
                <a16:creationId xmlns:a16="http://schemas.microsoft.com/office/drawing/2014/main" id="{F13370A4-4707-E6F0-C2CC-78EAA0461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r="16614" b="2431"/>
          <a:stretch/>
        </p:blipFill>
        <p:spPr>
          <a:xfrm>
            <a:off x="5961403" y="4292358"/>
            <a:ext cx="5313400" cy="19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99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4854</TotalTime>
  <Words>517</Words>
  <Application>Microsoft Office PowerPoint</Application>
  <PresentationFormat>寬螢幕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Wingdings</vt:lpstr>
      <vt:lpstr>回顧</vt:lpstr>
      <vt:lpstr>C 程式設計實習課練習題</vt:lpstr>
      <vt:lpstr>課堂練習13-1：寶可夢與他們的屬性</vt:lpstr>
      <vt:lpstr>課堂練習13-2：寶可夢競技場</vt:lpstr>
      <vt:lpstr>PowerPoint 簡報</vt:lpstr>
      <vt:lpstr>課堂練習13-3：經驗值計算</vt:lpstr>
      <vt:lpstr>課堂練習13-3：經驗值計算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M103040016</cp:lastModifiedBy>
  <cp:revision>279</cp:revision>
  <dcterms:created xsi:type="dcterms:W3CDTF">2017-02-23T02:57:53Z</dcterms:created>
  <dcterms:modified xsi:type="dcterms:W3CDTF">2023-05-25T04:59:24Z</dcterms:modified>
</cp:coreProperties>
</file>