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kL5PLm++VrBDGCoUEYya2YkML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67BF6-A453-495E-B675-04698AF87636}" v="7" dt="2022-03-20T15:45:02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吳沛箴" userId="2a929357-e242-4dd9-9f0c-658b797cb38f" providerId="ADAL" clId="{16167BF6-A453-495E-B675-04698AF87636}"/>
    <pc:docChg chg="undo custSel addSld delSld modSld">
      <pc:chgData name="吳沛箴" userId="2a929357-e242-4dd9-9f0c-658b797cb38f" providerId="ADAL" clId="{16167BF6-A453-495E-B675-04698AF87636}" dt="2022-03-20T15:59:34.035" v="818" actId="2711"/>
      <pc:docMkLst>
        <pc:docMk/>
      </pc:docMkLst>
      <pc:sldChg chg="modSp mod">
        <pc:chgData name="吳沛箴" userId="2a929357-e242-4dd9-9f0c-658b797cb38f" providerId="ADAL" clId="{16167BF6-A453-495E-B675-04698AF87636}" dt="2022-03-20T15:43:58.745" v="748" actId="113"/>
        <pc:sldMkLst>
          <pc:docMk/>
          <pc:sldMk cId="0" sldId="256"/>
        </pc:sldMkLst>
        <pc:spChg chg="mod">
          <ac:chgData name="吳沛箴" userId="2a929357-e242-4dd9-9f0c-658b797cb38f" providerId="ADAL" clId="{16167BF6-A453-495E-B675-04698AF87636}" dt="2022-03-20T15:43:58.745" v="748" actId="113"/>
          <ac:spMkLst>
            <pc:docMk/>
            <pc:sldMk cId="0" sldId="256"/>
            <ac:spMk id="104" creationId="{00000000-0000-0000-0000-000000000000}"/>
          </ac:spMkLst>
        </pc:spChg>
      </pc:sldChg>
      <pc:sldChg chg="addSp delSp modSp mod">
        <pc:chgData name="吳沛箴" userId="2a929357-e242-4dd9-9f0c-658b797cb38f" providerId="ADAL" clId="{16167BF6-A453-495E-B675-04698AF87636}" dt="2022-03-20T15:46:04.793" v="761" actId="1076"/>
        <pc:sldMkLst>
          <pc:docMk/>
          <pc:sldMk cId="0" sldId="257"/>
        </pc:sldMkLst>
        <pc:spChg chg="add mod">
          <ac:chgData name="吳沛箴" userId="2a929357-e242-4dd9-9f0c-658b797cb38f" providerId="ADAL" clId="{16167BF6-A453-495E-B675-04698AF87636}" dt="2022-03-20T15:46:04.793" v="761" actId="1076"/>
          <ac:spMkLst>
            <pc:docMk/>
            <pc:sldMk cId="0" sldId="257"/>
            <ac:spMk id="3" creationId="{D5E6B257-99FC-4E93-9B7E-B447A1700341}"/>
          </ac:spMkLst>
        </pc:spChg>
        <pc:spChg chg="add mod">
          <ac:chgData name="吳沛箴" userId="2a929357-e242-4dd9-9f0c-658b797cb38f" providerId="ADAL" clId="{16167BF6-A453-495E-B675-04698AF87636}" dt="2022-03-20T15:46:04.793" v="761" actId="1076"/>
          <ac:spMkLst>
            <pc:docMk/>
            <pc:sldMk cId="0" sldId="257"/>
            <ac:spMk id="4" creationId="{896E9C9B-4528-4D87-91D1-04449C19375C}"/>
          </ac:spMkLst>
        </pc:spChg>
        <pc:spChg chg="add del">
          <ac:chgData name="吳沛箴" userId="2a929357-e242-4dd9-9f0c-658b797cb38f" providerId="ADAL" clId="{16167BF6-A453-495E-B675-04698AF87636}" dt="2022-03-20T15:38:03.450" v="632" actId="478"/>
          <ac:spMkLst>
            <pc:docMk/>
            <pc:sldMk cId="0" sldId="257"/>
            <ac:spMk id="5" creationId="{A8D2119B-EC12-45D3-B31F-B03C12CFCF02}"/>
          </ac:spMkLst>
        </pc:spChg>
        <pc:spChg chg="add mod">
          <ac:chgData name="吳沛箴" userId="2a929357-e242-4dd9-9f0c-658b797cb38f" providerId="ADAL" clId="{16167BF6-A453-495E-B675-04698AF87636}" dt="2022-03-20T15:46:04.793" v="761" actId="1076"/>
          <ac:spMkLst>
            <pc:docMk/>
            <pc:sldMk cId="0" sldId="257"/>
            <ac:spMk id="13" creationId="{3B7FF2C1-0501-4B14-955B-2464280151B5}"/>
          </ac:spMkLst>
        </pc:spChg>
        <pc:spChg chg="add mod">
          <ac:chgData name="吳沛箴" userId="2a929357-e242-4dd9-9f0c-658b797cb38f" providerId="ADAL" clId="{16167BF6-A453-495E-B675-04698AF87636}" dt="2022-03-20T15:46:04.793" v="761" actId="1076"/>
          <ac:spMkLst>
            <pc:docMk/>
            <pc:sldMk cId="0" sldId="257"/>
            <ac:spMk id="14" creationId="{98FD8FB6-2D44-4202-82D2-8AA2BB785ABE}"/>
          </ac:spMkLst>
        </pc:spChg>
        <pc:spChg chg="add mod">
          <ac:chgData name="吳沛箴" userId="2a929357-e242-4dd9-9f0c-658b797cb38f" providerId="ADAL" clId="{16167BF6-A453-495E-B675-04698AF87636}" dt="2022-03-20T15:46:04.793" v="761" actId="1076"/>
          <ac:spMkLst>
            <pc:docMk/>
            <pc:sldMk cId="0" sldId="257"/>
            <ac:spMk id="15" creationId="{12377198-B4E7-4935-A564-4388D4809DC6}"/>
          </ac:spMkLst>
        </pc:spChg>
        <pc:spChg chg="mod">
          <ac:chgData name="吳沛箴" userId="2a929357-e242-4dd9-9f0c-658b797cb38f" providerId="ADAL" clId="{16167BF6-A453-495E-B675-04698AF87636}" dt="2022-03-20T15:43:41.799" v="744" actId="207"/>
          <ac:spMkLst>
            <pc:docMk/>
            <pc:sldMk cId="0" sldId="257"/>
            <ac:spMk id="110" creationId="{00000000-0000-0000-0000-000000000000}"/>
          </ac:spMkLst>
        </pc:spChg>
        <pc:spChg chg="del mod">
          <ac:chgData name="吳沛箴" userId="2a929357-e242-4dd9-9f0c-658b797cb38f" providerId="ADAL" clId="{16167BF6-A453-495E-B675-04698AF87636}" dt="2022-03-20T15:10:18.347" v="52" actId="478"/>
          <ac:spMkLst>
            <pc:docMk/>
            <pc:sldMk cId="0" sldId="257"/>
            <ac:spMk id="111" creationId="{00000000-0000-0000-0000-000000000000}"/>
          </ac:spMkLst>
        </pc:spChg>
        <pc:spChg chg="del">
          <ac:chgData name="吳沛箴" userId="2a929357-e242-4dd9-9f0c-658b797cb38f" providerId="ADAL" clId="{16167BF6-A453-495E-B675-04698AF87636}" dt="2022-03-20T15:20:15.464" v="54" actId="478"/>
          <ac:spMkLst>
            <pc:docMk/>
            <pc:sldMk cId="0" sldId="257"/>
            <ac:spMk id="112" creationId="{00000000-0000-0000-0000-000000000000}"/>
          </ac:spMkLst>
        </pc:spChg>
        <pc:spChg chg="del">
          <ac:chgData name="吳沛箴" userId="2a929357-e242-4dd9-9f0c-658b797cb38f" providerId="ADAL" clId="{16167BF6-A453-495E-B675-04698AF87636}" dt="2022-03-20T15:20:18.215" v="55" actId="478"/>
          <ac:spMkLst>
            <pc:docMk/>
            <pc:sldMk cId="0" sldId="257"/>
            <ac:spMk id="113" creationId="{00000000-0000-0000-0000-000000000000}"/>
          </ac:spMkLst>
        </pc:spChg>
        <pc:spChg chg="del">
          <ac:chgData name="吳沛箴" userId="2a929357-e242-4dd9-9f0c-658b797cb38f" providerId="ADAL" clId="{16167BF6-A453-495E-B675-04698AF87636}" dt="2022-03-20T15:20:18.987" v="56" actId="478"/>
          <ac:spMkLst>
            <pc:docMk/>
            <pc:sldMk cId="0" sldId="257"/>
            <ac:spMk id="114" creationId="{00000000-0000-0000-0000-000000000000}"/>
          </ac:spMkLst>
        </pc:spChg>
        <pc:spChg chg="del mod">
          <ac:chgData name="吳沛箴" userId="2a929357-e242-4dd9-9f0c-658b797cb38f" providerId="ADAL" clId="{16167BF6-A453-495E-B675-04698AF87636}" dt="2022-03-20T15:20:21.190" v="58" actId="478"/>
          <ac:spMkLst>
            <pc:docMk/>
            <pc:sldMk cId="0" sldId="257"/>
            <ac:spMk id="115" creationId="{00000000-0000-0000-0000-000000000000}"/>
          </ac:spMkLst>
        </pc:spChg>
        <pc:cxnChg chg="del">
          <ac:chgData name="吳沛箴" userId="2a929357-e242-4dd9-9f0c-658b797cb38f" providerId="ADAL" clId="{16167BF6-A453-495E-B675-04698AF87636}" dt="2022-03-20T15:20:23.135" v="59" actId="478"/>
          <ac:cxnSpMkLst>
            <pc:docMk/>
            <pc:sldMk cId="0" sldId="257"/>
            <ac:cxnSpMk id="116" creationId="{00000000-0000-0000-0000-000000000000}"/>
          </ac:cxnSpMkLst>
        </pc:cxnChg>
      </pc:sldChg>
      <pc:sldChg chg="modSp mod">
        <pc:chgData name="吳沛箴" userId="2a929357-e242-4dd9-9f0c-658b797cb38f" providerId="ADAL" clId="{16167BF6-A453-495E-B675-04698AF87636}" dt="2022-03-20T15:54:25.876" v="779" actId="207"/>
        <pc:sldMkLst>
          <pc:docMk/>
          <pc:sldMk cId="0" sldId="258"/>
        </pc:sldMkLst>
        <pc:spChg chg="mod">
          <ac:chgData name="吳沛箴" userId="2a929357-e242-4dd9-9f0c-658b797cb38f" providerId="ADAL" clId="{16167BF6-A453-495E-B675-04698AF87636}" dt="2022-03-20T15:44:15.623" v="751" actId="113"/>
          <ac:spMkLst>
            <pc:docMk/>
            <pc:sldMk cId="0" sldId="258"/>
            <ac:spMk id="121" creationId="{00000000-0000-0000-0000-000000000000}"/>
          </ac:spMkLst>
        </pc:spChg>
        <pc:spChg chg="mod">
          <ac:chgData name="吳沛箴" userId="2a929357-e242-4dd9-9f0c-658b797cb38f" providerId="ADAL" clId="{16167BF6-A453-495E-B675-04698AF87636}" dt="2022-03-20T15:54:25.876" v="779" actId="207"/>
          <ac:spMkLst>
            <pc:docMk/>
            <pc:sldMk cId="0" sldId="258"/>
            <ac:spMk id="122" creationId="{00000000-0000-0000-0000-000000000000}"/>
          </ac:spMkLst>
        </pc:spChg>
      </pc:sldChg>
      <pc:sldChg chg="modSp mod">
        <pc:chgData name="吳沛箴" userId="2a929357-e242-4dd9-9f0c-658b797cb38f" providerId="ADAL" clId="{16167BF6-A453-495E-B675-04698AF87636}" dt="2022-03-20T15:59:11.414" v="815" actId="207"/>
        <pc:sldMkLst>
          <pc:docMk/>
          <pc:sldMk cId="0" sldId="259"/>
        </pc:sldMkLst>
        <pc:spChg chg="mod">
          <ac:chgData name="吳沛箴" userId="2a929357-e242-4dd9-9f0c-658b797cb38f" providerId="ADAL" clId="{16167BF6-A453-495E-B675-04698AF87636}" dt="2022-03-20T15:55:28.592" v="791" actId="2711"/>
          <ac:spMkLst>
            <pc:docMk/>
            <pc:sldMk cId="0" sldId="259"/>
            <ac:spMk id="130" creationId="{00000000-0000-0000-0000-000000000000}"/>
          </ac:spMkLst>
        </pc:spChg>
        <pc:spChg chg="mod">
          <ac:chgData name="吳沛箴" userId="2a929357-e242-4dd9-9f0c-658b797cb38f" providerId="ADAL" clId="{16167BF6-A453-495E-B675-04698AF87636}" dt="2022-03-20T15:59:11.414" v="815" actId="207"/>
          <ac:spMkLst>
            <pc:docMk/>
            <pc:sldMk cId="0" sldId="259"/>
            <ac:spMk id="131" creationId="{00000000-0000-0000-0000-000000000000}"/>
          </ac:spMkLst>
        </pc:spChg>
      </pc:sldChg>
      <pc:sldChg chg="modSp mod">
        <pc:chgData name="吳沛箴" userId="2a929357-e242-4dd9-9f0c-658b797cb38f" providerId="ADAL" clId="{16167BF6-A453-495E-B675-04698AF87636}" dt="2022-03-20T15:59:34.035" v="818" actId="2711"/>
        <pc:sldMkLst>
          <pc:docMk/>
          <pc:sldMk cId="0" sldId="261"/>
        </pc:sldMkLst>
        <pc:spChg chg="mod">
          <ac:chgData name="吳沛箴" userId="2a929357-e242-4dd9-9f0c-658b797cb38f" providerId="ADAL" clId="{16167BF6-A453-495E-B675-04698AF87636}" dt="2022-03-20T15:59:25.899" v="817" actId="2711"/>
          <ac:spMkLst>
            <pc:docMk/>
            <pc:sldMk cId="0" sldId="261"/>
            <ac:spMk id="145" creationId="{00000000-0000-0000-0000-000000000000}"/>
          </ac:spMkLst>
        </pc:spChg>
        <pc:spChg chg="mod">
          <ac:chgData name="吳沛箴" userId="2a929357-e242-4dd9-9f0c-658b797cb38f" providerId="ADAL" clId="{16167BF6-A453-495E-B675-04698AF87636}" dt="2022-03-20T15:59:34.035" v="818" actId="2711"/>
          <ac:spMkLst>
            <pc:docMk/>
            <pc:sldMk cId="0" sldId="261"/>
            <ac:spMk id="146" creationId="{00000000-0000-0000-0000-000000000000}"/>
          </ac:spMkLst>
        </pc:spChg>
      </pc:sldChg>
      <pc:sldChg chg="add del">
        <pc:chgData name="吳沛箴" userId="2a929357-e242-4dd9-9f0c-658b797cb38f" providerId="ADAL" clId="{16167BF6-A453-495E-B675-04698AF87636}" dt="2022-03-20T15:43:28.427" v="743" actId="47"/>
        <pc:sldMkLst>
          <pc:docMk/>
          <pc:sldMk cId="423656432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74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99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804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75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2" name="Google Shape;22;p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37" name="Google Shape;37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8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3" name="Google Shape;13;p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6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Arial"/>
                <a:sym typeface="Arial"/>
              </a:rPr>
              <a:t>C </a:t>
            </a:r>
            <a:r>
              <a:rPr kumimoji="0" lang="zh-TW" alt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Arial"/>
                <a:sym typeface="Arial"/>
              </a:rPr>
              <a:t>程式設計實習課練習題</a:t>
            </a:r>
          </a:p>
        </p:txBody>
      </p:sp>
      <p:sp>
        <p:nvSpPr>
          <p:cNvPr id="105" name="Google Shape;105;p1"/>
          <p:cNvSpPr txBox="1"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7582A36-CE29-0FAE-3663-B990097678B0}"/>
              </a:ext>
            </a:extLst>
          </p:cNvPr>
          <p:cNvSpPr txBox="1">
            <a:spLocks/>
          </p:cNvSpPr>
          <p:nvPr/>
        </p:nvSpPr>
        <p:spPr>
          <a:xfrm>
            <a:off x="1197948" y="185412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輸入起始數字，反轉數字並相加，直到結果為迴文數字即停止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ea typeface="微軟正黑體" panose="020B0604030504040204" pitchFamily="34" charset="-120"/>
              </a:rPr>
              <a:t>輸出</a:t>
            </a:r>
            <a:r>
              <a:rPr lang="en-US" altLang="zh-TW" sz="2000" dirty="0"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ea typeface="微軟正黑體" panose="020B0604030504040204" pitchFamily="34" charset="-120"/>
              </a:rPr>
              <a:t>個數值：相加最少次數＆迴文數字</a:t>
            </a:r>
          </a:p>
          <a:p>
            <a:pPr lvl="1">
              <a:lnSpc>
                <a:spcPct val="15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ea typeface="微軟正黑體" panose="020B0604030504040204" pitchFamily="34" charset="-120"/>
              </a:rPr>
              <a:t>範例</a:t>
            </a:r>
            <a:endParaRPr lang="en-US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066800" y="13981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icrosoft JhengHei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課堂練習4-1：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迴文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反轉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數字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相加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t="3129"/>
          <a:stretch/>
        </p:blipFill>
        <p:spPr>
          <a:xfrm>
            <a:off x="6227148" y="3614958"/>
            <a:ext cx="3577310" cy="661442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E6B257-99FC-4E93-9B7E-B447A170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0412" y="3286302"/>
            <a:ext cx="5839621" cy="2965175"/>
          </a:xfrm>
        </p:spPr>
        <p:txBody>
          <a:bodyPr>
            <a:normAutofit fontScale="92500" lnSpcReduction="10000"/>
          </a:bodyPr>
          <a:lstStyle/>
          <a:p>
            <a:pPr marL="571500" lvl="1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		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195</a:t>
            </a:r>
          </a:p>
          <a:p>
            <a:pPr marL="571500" lvl="1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	             </a:t>
            </a:r>
            <a:r>
              <a:rPr lang="en-US" altLang="zh-TW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+ 591</a:t>
            </a:r>
          </a:p>
          <a:p>
            <a:pPr marL="571500" lvl="1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                    786</a:t>
            </a:r>
          </a:p>
          <a:p>
            <a:pPr marL="571500" lvl="1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	            </a:t>
            </a:r>
            <a:r>
              <a:rPr lang="en-US" altLang="zh-TW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+</a:t>
            </a:r>
            <a:r>
              <a:rPr lang="zh-TW" altLang="en-US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altLang="zh-TW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687</a:t>
            </a:r>
          </a:p>
          <a:p>
            <a:pPr marL="571500" lvl="1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	              1473</a:t>
            </a:r>
          </a:p>
          <a:p>
            <a:pPr marL="571500" lvl="1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	          </a:t>
            </a:r>
            <a:r>
              <a:rPr lang="en-US" altLang="zh-TW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+ 3741</a:t>
            </a:r>
          </a:p>
          <a:p>
            <a:pPr marL="571500" lvl="1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	              5214</a:t>
            </a:r>
          </a:p>
          <a:p>
            <a:pPr marL="571500" lvl="1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	          </a:t>
            </a:r>
            <a:r>
              <a:rPr lang="en-US" altLang="zh-TW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+ 4125</a:t>
            </a:r>
          </a:p>
          <a:p>
            <a:pPr marL="571500" lvl="1" indent="0">
              <a:lnSpc>
                <a:spcPct val="12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Times New Roman"/>
              </a:rPr>
              <a:t>	              9339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Wingdings" panose="05000000000000000000" pitchFamily="2" charset="2"/>
              </a:rPr>
              <a:t>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Wingdings" panose="05000000000000000000" pitchFamily="2" charset="2"/>
              </a:rPr>
              <a:t>迴文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1668870-D9FC-21D3-7195-2FE8B1522172}"/>
              </a:ext>
            </a:extLst>
          </p:cNvPr>
          <p:cNvGrpSpPr/>
          <p:nvPr/>
        </p:nvGrpSpPr>
        <p:grpSpPr>
          <a:xfrm>
            <a:off x="3271211" y="3590297"/>
            <a:ext cx="440269" cy="2464527"/>
            <a:chOff x="3174997" y="3275111"/>
            <a:chExt cx="440269" cy="1898784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96E9C9B-4528-4D87-91D1-04449C19375C}"/>
                </a:ext>
              </a:extLst>
            </p:cNvPr>
            <p:cNvSpPr txBox="1"/>
            <p:nvPr/>
          </p:nvSpPr>
          <p:spPr>
            <a:xfrm>
              <a:off x="3174999" y="3275111"/>
              <a:ext cx="440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(1)</a:t>
              </a:r>
              <a:endPara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B7FF2C1-0501-4B14-955B-2464280151B5}"/>
                </a:ext>
              </a:extLst>
            </p:cNvPr>
            <p:cNvSpPr txBox="1"/>
            <p:nvPr/>
          </p:nvSpPr>
          <p:spPr>
            <a:xfrm>
              <a:off x="3174998" y="3788681"/>
              <a:ext cx="440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(2)</a:t>
              </a:r>
              <a:endPara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8FD8FB6-2D44-4202-82D2-8AA2BB785ABE}"/>
                </a:ext>
              </a:extLst>
            </p:cNvPr>
            <p:cNvSpPr txBox="1"/>
            <p:nvPr/>
          </p:nvSpPr>
          <p:spPr>
            <a:xfrm>
              <a:off x="3174998" y="4334277"/>
              <a:ext cx="440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(3)</a:t>
              </a:r>
              <a:endPara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2377198-B4E7-4935-A564-4388D4809DC6}"/>
                </a:ext>
              </a:extLst>
            </p:cNvPr>
            <p:cNvSpPr txBox="1"/>
            <p:nvPr/>
          </p:nvSpPr>
          <p:spPr>
            <a:xfrm>
              <a:off x="3174997" y="4866118"/>
              <a:ext cx="440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(4)</a:t>
              </a:r>
              <a:endParaRPr lang="zh-TW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7582A36-CE29-0FAE-3663-B990097678B0}"/>
              </a:ext>
            </a:extLst>
          </p:cNvPr>
          <p:cNvSpPr txBox="1">
            <a:spLocks/>
          </p:cNvSpPr>
          <p:nvPr/>
        </p:nvSpPr>
        <p:spPr>
          <a:xfrm>
            <a:off x="1197948" y="1854123"/>
            <a:ext cx="6620088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設計模擬電影院的訂票系統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規則：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0287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ea typeface="微軟正黑體" panose="020B0604030504040204" pitchFamily="34" charset="-120"/>
              </a:rPr>
              <a:t>座位為</a:t>
            </a:r>
            <a:r>
              <a:rPr lang="en-US" altLang="zh-TW" sz="2000" dirty="0"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x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ea typeface="微軟正黑體" panose="020B0604030504040204" pitchFamily="34" charset="-120"/>
              </a:rPr>
              <a:t>，需使用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二維陣列</a:t>
            </a:r>
            <a:r>
              <a:rPr lang="zh-TW" altLang="en-US" sz="2000" dirty="0">
                <a:ea typeface="微軟正黑體" panose="020B0604030504040204" pitchFamily="34" charset="-120"/>
              </a:rPr>
              <a:t>，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marL="571500" lvl="1" indent="0">
              <a:lnSpc>
                <a:spcPct val="150000"/>
              </a:lnSpc>
              <a:buNone/>
            </a:pPr>
            <a:r>
              <a:rPr lang="en-US" altLang="zh-TW" sz="2000" dirty="0">
                <a:ea typeface="微軟正黑體" panose="020B0604030504040204" pitchFamily="34" charset="-120"/>
              </a:rPr>
              <a:t>	</a:t>
            </a:r>
            <a:r>
              <a:rPr lang="zh-TW" altLang="en-US" sz="2000" dirty="0">
                <a:ea typeface="微軟正黑體" panose="020B0604030504040204" pitchFamily="34" charset="-120"/>
              </a:rPr>
              <a:t>  起始位置</a:t>
            </a:r>
            <a:r>
              <a:rPr lang="en-US" altLang="zh-TW" sz="2000" dirty="0"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ea typeface="微軟正黑體" panose="020B0604030504040204" pitchFamily="34" charset="-120"/>
              </a:rPr>
              <a:t>左上</a:t>
            </a:r>
            <a:r>
              <a:rPr lang="en-US" altLang="zh-TW" sz="2000" dirty="0"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ea typeface="微軟正黑體" panose="020B0604030504040204" pitchFamily="34" charset="-120"/>
              </a:rPr>
              <a:t>為</a:t>
            </a:r>
            <a:r>
              <a:rPr lang="en-US" altLang="zh-TW" sz="2000" dirty="0">
                <a:ea typeface="微軟正黑體" panose="020B0604030504040204" pitchFamily="34" charset="-120"/>
              </a:rPr>
              <a:t>[0,0]</a:t>
            </a:r>
            <a:r>
              <a:rPr lang="zh-TW" altLang="en-US" sz="2000" dirty="0">
                <a:ea typeface="微軟正黑體" panose="020B0604030504040204" pitchFamily="34" charset="-120"/>
              </a:rPr>
              <a:t>，最終位置</a:t>
            </a:r>
            <a:r>
              <a:rPr lang="en-US" altLang="zh-TW" sz="2000" dirty="0"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ea typeface="微軟正黑體" panose="020B0604030504040204" pitchFamily="34" charset="-120"/>
              </a:rPr>
              <a:t>右下</a:t>
            </a:r>
            <a:r>
              <a:rPr lang="en-US" altLang="zh-TW" sz="2000" dirty="0"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ea typeface="微軟正黑體" panose="020B0604030504040204" pitchFamily="34" charset="-120"/>
              </a:rPr>
              <a:t>為</a:t>
            </a:r>
            <a:r>
              <a:rPr lang="en-US" altLang="zh-TW" sz="2000" dirty="0">
                <a:ea typeface="微軟正黑體" panose="020B0604030504040204" pitchFamily="34" charset="-120"/>
              </a:rPr>
              <a:t>[9][9]</a:t>
            </a:r>
          </a:p>
          <a:p>
            <a:pPr marL="102870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2000" dirty="0">
                <a:ea typeface="微軟正黑體" panose="020B0604030504040204" pitchFamily="34" charset="-120"/>
              </a:rPr>
              <a:t>正確輸入會在系統登記「圓圈」，表示已被訂購</a:t>
            </a:r>
          </a:p>
          <a:p>
            <a:pPr marL="102870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2000" dirty="0">
                <a:ea typeface="微軟正黑體" panose="020B0604030504040204" pitchFamily="34" charset="-120"/>
              </a:rPr>
              <a:t>若輸入該位置已被訂購或不可訂購</a:t>
            </a:r>
            <a:r>
              <a:rPr lang="en-US" altLang="zh-TW" sz="2000" dirty="0"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ea typeface="微軟正黑體" panose="020B0604030504040204" pitchFamily="34" charset="-120"/>
              </a:rPr>
              <a:t>四角落位置</a:t>
            </a:r>
            <a:r>
              <a:rPr lang="en-US" altLang="zh-TW" sz="2000" dirty="0"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ea typeface="微軟正黑體" panose="020B0604030504040204" pitchFamily="34" charset="-120"/>
              </a:rPr>
              <a:t>，顯示「</a:t>
            </a:r>
            <a:r>
              <a:rPr lang="en-US" altLang="zh-TW" sz="2000" dirty="0">
                <a:ea typeface="微軟正黑體" panose="020B0604030504040204" pitchFamily="34" charset="-120"/>
              </a:rPr>
              <a:t>Booking Error</a:t>
            </a:r>
            <a:r>
              <a:rPr lang="zh-TW" altLang="en-US" sz="2000" dirty="0">
                <a:ea typeface="微軟正黑體" panose="020B0604030504040204" pitchFamily="34" charset="-120"/>
              </a:rPr>
              <a:t>」，並且等待下次輸入</a:t>
            </a:r>
          </a:p>
          <a:p>
            <a:pPr marL="102870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sz="2000" dirty="0">
                <a:ea typeface="微軟正黑體" panose="020B0604030504040204" pitchFamily="34" charset="-120"/>
              </a:rPr>
              <a:t>輸入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負數</a:t>
            </a:r>
            <a:r>
              <a:rPr lang="zh-TW" altLang="en-US" sz="2000" dirty="0">
                <a:ea typeface="微軟正黑體" panose="020B0604030504040204" pitchFamily="34" charset="-120"/>
              </a:rPr>
              <a:t>時離開訂票系統</a:t>
            </a:r>
          </a:p>
          <a:p>
            <a:pPr marL="1028700" lvl="1" indent="-457200">
              <a:lnSpc>
                <a:spcPct val="100000"/>
              </a:lnSpc>
              <a:buFont typeface="+mj-lt"/>
              <a:buAutoNum type="arabicPeriod" startAt="2"/>
            </a:pPr>
            <a:endParaRPr lang="en-US" altLang="zh-TW" sz="2200" dirty="0">
              <a:ea typeface="微軟正黑體" panose="020B0604030504040204" pitchFamily="34" charset="-120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066800" y="13981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icrosoft JhengHei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4-2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：訂票系統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Google Shape;123;p3">
            <a:extLst>
              <a:ext uri="{FF2B5EF4-FFF2-40B4-BE49-F238E27FC236}">
                <a16:creationId xmlns:a16="http://schemas.microsoft.com/office/drawing/2014/main" id="{D6E4F3EC-2A1E-F615-6E8C-DCD6B327BD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3988" b="49762"/>
          <a:stretch/>
        </p:blipFill>
        <p:spPr>
          <a:xfrm>
            <a:off x="7922848" y="1867483"/>
            <a:ext cx="1501270" cy="171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4;p3">
            <a:extLst>
              <a:ext uri="{FF2B5EF4-FFF2-40B4-BE49-F238E27FC236}">
                <a16:creationId xmlns:a16="http://schemas.microsoft.com/office/drawing/2014/main" id="{8FB6A470-C14C-BCAF-6E1D-EAE1450F69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966"/>
          <a:stretch/>
        </p:blipFill>
        <p:spPr>
          <a:xfrm>
            <a:off x="9528930" y="1854123"/>
            <a:ext cx="1501270" cy="326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5;p3">
            <a:extLst>
              <a:ext uri="{FF2B5EF4-FFF2-40B4-BE49-F238E27FC236}">
                <a16:creationId xmlns:a16="http://schemas.microsoft.com/office/drawing/2014/main" id="{943248AE-A74B-527D-77F0-0B014AA4DC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50" b="75739"/>
          <a:stretch/>
        </p:blipFill>
        <p:spPr>
          <a:xfrm>
            <a:off x="6316766" y="1867483"/>
            <a:ext cx="1501270" cy="1561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27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7582A36-CE29-0FAE-3663-B990097678B0}"/>
              </a:ext>
            </a:extLst>
          </p:cNvPr>
          <p:cNvSpPr txBox="1">
            <a:spLocks/>
          </p:cNvSpPr>
          <p:nvPr/>
        </p:nvSpPr>
        <p:spPr>
          <a:xfrm>
            <a:off x="1197947" y="1907391"/>
            <a:ext cx="10653741" cy="4502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實作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bubble sort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和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selection sort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規則：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0287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ea typeface="微軟正黑體" panose="020B0604030504040204" pitchFamily="34" charset="-120"/>
              </a:rPr>
              <a:t>兩種排序法需各為</a:t>
            </a:r>
            <a:r>
              <a:rPr lang="en-US" altLang="zh-TW" sz="2400" dirty="0"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ea typeface="微軟正黑體" panose="020B0604030504040204" pitchFamily="34" charset="-120"/>
              </a:rPr>
              <a:t>個 </a:t>
            </a:r>
            <a:r>
              <a:rPr lang="en-US" altLang="zh-TW" sz="2400" dirty="0">
                <a:ea typeface="微軟正黑體" panose="020B0604030504040204" pitchFamily="34" charset="-120"/>
              </a:rPr>
              <a:t>function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ea typeface="微軟正黑體" panose="020B0604030504040204" pitchFamily="34" charset="-120"/>
              </a:rPr>
              <a:t>:</a:t>
            </a:r>
          </a:p>
          <a:p>
            <a:pPr marL="1028700" lvl="2" indent="0">
              <a:lnSpc>
                <a:spcPct val="150000"/>
              </a:lnSpc>
              <a:buNone/>
            </a:pPr>
            <a:r>
              <a:rPr lang="en-US" altLang="zh-TW" sz="24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bubbleSort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(int size, int array[])</a:t>
            </a:r>
          </a:p>
          <a:p>
            <a:pPr marL="1028700" lvl="2" indent="0">
              <a:lnSpc>
                <a:spcPct val="150000"/>
              </a:lnSpc>
              <a:buNone/>
            </a:pPr>
            <a:r>
              <a:rPr lang="en-US" altLang="zh-TW" sz="24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selectionSort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(int size, int array[])</a:t>
            </a:r>
          </a:p>
          <a:p>
            <a:pPr marL="10287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ea typeface="微軟正黑體" panose="020B0604030504040204" pitchFamily="34" charset="-120"/>
              </a:rPr>
              <a:t>第一個輸入為選擇欲使用之排序法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marL="10287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ea typeface="微軟正黑體" panose="020B0604030504040204" pitchFamily="34" charset="-120"/>
              </a:rPr>
              <a:t>第二個輸入為要排序前幾個數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marL="10287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ea typeface="微軟正黑體" panose="020B0604030504040204" pitchFamily="34" charset="-120"/>
              </a:rPr>
              <a:t>第三個輸入為欲排序的數字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marL="10287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ea typeface="微軟正黑體" panose="020B0604030504040204" pitchFamily="34" charset="-120"/>
              </a:rPr>
              <a:t>輸出排序結果，為遞增序列 </a:t>
            </a:r>
            <a:r>
              <a:rPr lang="en-US" altLang="zh-TW" sz="2400" dirty="0">
                <a:ea typeface="微軟正黑體" panose="020B0604030504040204" pitchFamily="34" charset="-120"/>
              </a:rPr>
              <a:t>(E.g. 5 4 3 3 2 1 -&gt; 1 2 3 3 4 5)</a:t>
            </a:r>
          </a:p>
          <a:p>
            <a:pPr marL="10287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允許負數及重複的數字</a:t>
            </a:r>
            <a:endParaRPr lang="zh-TW" altLang="en-US" sz="2400" dirty="0">
              <a:ea typeface="微軟正黑體" panose="020B0604030504040204" pitchFamily="34" charset="-120"/>
            </a:endParaRPr>
          </a:p>
          <a:p>
            <a:pPr marL="1028700" lvl="1" indent="-457200">
              <a:lnSpc>
                <a:spcPct val="100000"/>
              </a:lnSpc>
              <a:buFont typeface="+mj-lt"/>
              <a:buAutoNum type="arabicPeriod" startAt="2"/>
            </a:pPr>
            <a:endParaRPr lang="en-US" altLang="zh-TW" sz="2200" dirty="0">
              <a:ea typeface="微軟正黑體" panose="020B0604030504040204" pitchFamily="34" charset="-120"/>
            </a:endParaRPr>
          </a:p>
        </p:txBody>
      </p:sp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066800" y="13981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icrosoft JhengHei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4-3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Sorting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9AE3886-4A3F-4053-FF38-07213DC70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80" y="2447589"/>
            <a:ext cx="4924425" cy="13335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B080A11-0BDF-6A4A-F7A0-B12C7E695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680" y="3991320"/>
            <a:ext cx="50006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4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7582A36-CE29-0FAE-3663-B990097678B0}"/>
              </a:ext>
            </a:extLst>
          </p:cNvPr>
          <p:cNvSpPr txBox="1">
            <a:spLocks/>
          </p:cNvSpPr>
          <p:nvPr/>
        </p:nvSpPr>
        <p:spPr>
          <a:xfrm>
            <a:off x="1197948" y="1854122"/>
            <a:ext cx="9295458" cy="46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設計一個可以跟電腦玩井字棋的程式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3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規則：</a:t>
            </a:r>
            <a:endParaRPr lang="en-US" altLang="zh-TW" sz="3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028700" lvl="1" indent="-457200">
              <a:lnSpc>
                <a:spcPct val="170000"/>
              </a:lnSpc>
              <a:buFont typeface="+mj-lt"/>
              <a:buAutoNum type="arabicPeriod"/>
            </a:pPr>
            <a:r>
              <a:rPr lang="zh-TW" altLang="en-US" sz="3200" dirty="0">
                <a:ea typeface="微軟正黑體" panose="020B0604030504040204" pitchFamily="34" charset="-120"/>
              </a:rPr>
              <a:t>玩家輸入</a:t>
            </a:r>
            <a:r>
              <a:rPr lang="en-US" altLang="zh-TW" sz="3200" dirty="0">
                <a:ea typeface="微軟正黑體" panose="020B0604030504040204" pitchFamily="34" charset="-120"/>
              </a:rPr>
              <a:t>0</a:t>
            </a:r>
            <a:r>
              <a:rPr lang="zh-TW" altLang="en-US" sz="3200" dirty="0">
                <a:ea typeface="微軟正黑體" panose="020B0604030504040204" pitchFamily="34" charset="-120"/>
              </a:rPr>
              <a:t>～</a:t>
            </a:r>
            <a:r>
              <a:rPr lang="en-US" altLang="zh-TW" sz="3200" dirty="0">
                <a:ea typeface="微軟正黑體" panose="020B0604030504040204" pitchFamily="34" charset="-120"/>
              </a:rPr>
              <a:t>8</a:t>
            </a:r>
            <a:r>
              <a:rPr lang="zh-TW" altLang="en-US" sz="3200" dirty="0">
                <a:ea typeface="微軟正黑體" panose="020B0604030504040204" pitchFamily="34" charset="-120"/>
              </a:rPr>
              <a:t>中某數值，之後會輸出該位置為「</a:t>
            </a:r>
            <a:r>
              <a:rPr lang="en-US" altLang="zh-TW" sz="3200" dirty="0">
                <a:ea typeface="微軟正黑體" panose="020B0604030504040204" pitchFamily="34" charset="-120"/>
              </a:rPr>
              <a:t>O</a:t>
            </a:r>
            <a:r>
              <a:rPr lang="zh-TW" altLang="en-US" sz="3200" dirty="0">
                <a:ea typeface="微軟正黑體" panose="020B0604030504040204" pitchFamily="34" charset="-120"/>
              </a:rPr>
              <a:t>」</a:t>
            </a:r>
          </a:p>
          <a:p>
            <a:pPr marL="1028700" lvl="1" indent="-457200">
              <a:lnSpc>
                <a:spcPct val="170000"/>
              </a:lnSpc>
              <a:buFont typeface="+mj-lt"/>
              <a:buAutoNum type="arabicPeriod"/>
            </a:pPr>
            <a:r>
              <a:rPr lang="zh-TW" altLang="en-US" sz="3200" dirty="0">
                <a:ea typeface="微軟正黑體" panose="020B0604030504040204" pitchFamily="34" charset="-120"/>
              </a:rPr>
              <a:t>接著電腦從剩下的數值中隨機選一個數值，輸出該位置為「</a:t>
            </a:r>
            <a:r>
              <a:rPr lang="en-US" altLang="zh-TW" sz="3200" dirty="0">
                <a:ea typeface="微軟正黑體" panose="020B0604030504040204" pitchFamily="34" charset="-120"/>
              </a:rPr>
              <a:t>X</a:t>
            </a:r>
            <a:r>
              <a:rPr lang="zh-TW" altLang="en-US" sz="3200" dirty="0">
                <a:ea typeface="微軟正黑體" panose="020B0604030504040204" pitchFamily="34" charset="-120"/>
              </a:rPr>
              <a:t>」</a:t>
            </a:r>
          </a:p>
          <a:p>
            <a:pPr marL="1028700" lvl="1" indent="-457200">
              <a:lnSpc>
                <a:spcPct val="170000"/>
              </a:lnSpc>
              <a:buFont typeface="+mj-lt"/>
              <a:buAutoNum type="arabicPeriod"/>
            </a:pPr>
            <a:r>
              <a:rPr lang="zh-TW" altLang="en-US" sz="3200" dirty="0">
                <a:ea typeface="微軟正黑體" panose="020B0604030504040204" pitchFamily="34" charset="-120"/>
              </a:rPr>
              <a:t>輸入重複位置時，必須重新輸入</a:t>
            </a:r>
          </a:p>
          <a:p>
            <a:pPr marL="1028700" lvl="1" indent="-457200">
              <a:lnSpc>
                <a:spcPct val="170000"/>
              </a:lnSpc>
              <a:buFont typeface="+mj-lt"/>
              <a:buAutoNum type="arabicPeriod"/>
            </a:pPr>
            <a:r>
              <a:rPr lang="zh-TW" altLang="en-US" sz="3200" dirty="0">
                <a:ea typeface="微軟正黑體" panose="020B0604030504040204" pitchFamily="34" charset="-120"/>
              </a:rPr>
              <a:t>每次都必須記錄當局回合，如範例中的 </a:t>
            </a:r>
            <a:r>
              <a:rPr lang="en-US" altLang="zh-TW" sz="3200" dirty="0">
                <a:ea typeface="微軟正黑體" panose="020B0604030504040204" pitchFamily="34" charset="-120"/>
              </a:rPr>
              <a:t>Round1</a:t>
            </a:r>
            <a:r>
              <a:rPr lang="zh-TW" altLang="en-US" sz="3200" dirty="0"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ea typeface="微軟正黑體" panose="020B0604030504040204" pitchFamily="34" charset="-120"/>
              </a:rPr>
              <a:t>Round2 ……</a:t>
            </a:r>
          </a:p>
          <a:p>
            <a:pPr marL="1028700" lvl="1" indent="-457200">
              <a:lnSpc>
                <a:spcPct val="170000"/>
              </a:lnSpc>
              <a:buFont typeface="+mj-lt"/>
              <a:buAutoNum type="arabicPeriod"/>
            </a:pPr>
            <a:r>
              <a:rPr lang="zh-TW" altLang="en-US" sz="3200" dirty="0">
                <a:ea typeface="微軟正黑體" panose="020B0604030504040204" pitchFamily="34" charset="-120"/>
              </a:rPr>
              <a:t>每回合需能判斷輸贏以及平手</a:t>
            </a:r>
          </a:p>
          <a:p>
            <a:pPr marL="1028700" lvl="1" indent="-457200">
              <a:lnSpc>
                <a:spcPct val="170000"/>
              </a:lnSpc>
              <a:buFont typeface="+mj-lt"/>
              <a:buAutoNum type="arabicPeriod"/>
            </a:pPr>
            <a:r>
              <a:rPr lang="zh-TW" altLang="en-US" sz="3200" dirty="0">
                <a:ea typeface="微軟正黑體" panose="020B0604030504040204" pitchFamily="34" charset="-120"/>
              </a:rPr>
              <a:t>玩家獲勝時印出「</a:t>
            </a:r>
            <a:r>
              <a:rPr lang="en-US" altLang="zh-TW" sz="3200" dirty="0">
                <a:ea typeface="微軟正黑體" panose="020B0604030504040204" pitchFamily="34" charset="-120"/>
              </a:rPr>
              <a:t>you win!</a:t>
            </a:r>
            <a:r>
              <a:rPr lang="zh-TW" altLang="en-US" sz="3200" dirty="0">
                <a:ea typeface="微軟正黑體" panose="020B0604030504040204" pitchFamily="34" charset="-120"/>
              </a:rPr>
              <a:t>」，失敗印出「</a:t>
            </a:r>
            <a:r>
              <a:rPr lang="en-US" altLang="zh-TW" sz="3200" dirty="0">
                <a:ea typeface="微軟正黑體" panose="020B0604030504040204" pitchFamily="34" charset="-120"/>
              </a:rPr>
              <a:t>you lose!</a:t>
            </a:r>
            <a:r>
              <a:rPr lang="zh-TW" altLang="en-US" sz="3200" dirty="0">
                <a:ea typeface="微軟正黑體" panose="020B0604030504040204" pitchFamily="34" charset="-120"/>
              </a:rPr>
              <a:t>」，平手印出「</a:t>
            </a:r>
            <a:r>
              <a:rPr lang="en-US" altLang="zh-TW" sz="3200" dirty="0">
                <a:ea typeface="微軟正黑體" panose="020B0604030504040204" pitchFamily="34" charset="-120"/>
              </a:rPr>
              <a:t>draw</a:t>
            </a:r>
            <a:r>
              <a:rPr lang="zh-TW" altLang="en-US" sz="3200" dirty="0">
                <a:ea typeface="微軟正黑體" panose="020B0604030504040204" pitchFamily="34" charset="-120"/>
              </a:rPr>
              <a:t>」</a:t>
            </a:r>
          </a:p>
        </p:txBody>
      </p:sp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066800" y="13981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icrosoft JhengHei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4-4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：井字棋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Google Shape;140;p5">
            <a:extLst>
              <a:ext uri="{FF2B5EF4-FFF2-40B4-BE49-F238E27FC236}">
                <a16:creationId xmlns:a16="http://schemas.microsoft.com/office/drawing/2014/main" id="{A06DDDFC-BC4E-5215-6AA5-1534432957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5922" y="1040865"/>
            <a:ext cx="956260" cy="5294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15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7582A36-CE29-0FAE-3663-B990097678B0}"/>
              </a:ext>
            </a:extLst>
          </p:cNvPr>
          <p:cNvSpPr txBox="1">
            <a:spLocks/>
          </p:cNvSpPr>
          <p:nvPr/>
        </p:nvSpPr>
        <p:spPr>
          <a:xfrm>
            <a:off x="1197948" y="1854122"/>
            <a:ext cx="9295458" cy="46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設計一個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5x5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踩地雷遊戲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規則：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028700" lvl="1" indent="-457200">
              <a:lnSpc>
                <a:spcPct val="170000"/>
              </a:lnSpc>
              <a:buFont typeface="+mj-lt"/>
              <a:buAutoNum type="arabicPeriod"/>
            </a:pPr>
            <a:r>
              <a:rPr lang="zh-TW" altLang="en-US" sz="2000" dirty="0">
                <a:ea typeface="微軟正黑體" panose="020B0604030504040204" pitchFamily="34" charset="-120"/>
              </a:rPr>
              <a:t>一開始先輸出炸彈位置圖，為方便檢查請設定</a:t>
            </a:r>
            <a:r>
              <a:rPr lang="en-US" altLang="zh-TW" sz="2000" dirty="0">
                <a:ea typeface="微軟正黑體" panose="020B0604030504040204" pitchFamily="34" charset="-120"/>
              </a:rPr>
              <a:t>20</a:t>
            </a:r>
            <a:r>
              <a:rPr lang="zh-TW" altLang="en-US" sz="2000" dirty="0">
                <a:ea typeface="微軟正黑體" panose="020B0604030504040204" pitchFamily="34" charset="-120"/>
              </a:rPr>
              <a:t>顆炸彈，須為隨機放置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marL="1028700" lvl="1" indent="-457200">
              <a:lnSpc>
                <a:spcPct val="170000"/>
              </a:lnSpc>
              <a:buFont typeface="+mj-lt"/>
              <a:buAutoNum type="arabicPeriod"/>
            </a:pPr>
            <a:r>
              <a:rPr lang="zh-TW" altLang="en-US" sz="2000" dirty="0">
                <a:ea typeface="微軟正黑體" panose="020B0604030504040204" pitchFamily="34" charset="-120"/>
              </a:rPr>
              <a:t>玩家輸入座標位置</a:t>
            </a:r>
            <a:r>
              <a:rPr lang="en-US" altLang="zh-TW" sz="2000" dirty="0">
                <a:ea typeface="微軟正黑體" panose="020B0604030504040204" pitchFamily="34" charset="-120"/>
              </a:rPr>
              <a:t>(row , col)</a:t>
            </a:r>
            <a:r>
              <a:rPr lang="zh-TW" altLang="en-US" sz="2000" dirty="0">
                <a:ea typeface="微軟正黑體" panose="020B0604030504040204" pitchFamily="34" charset="-120"/>
              </a:rPr>
              <a:t>，以判斷是否踩到地雷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marL="1028700" lvl="1" indent="-457200">
              <a:lnSpc>
                <a:spcPct val="170000"/>
              </a:lnSpc>
              <a:buFont typeface="+mj-lt"/>
              <a:buAutoNum type="arabicPeriod"/>
            </a:pPr>
            <a:r>
              <a:rPr lang="zh-TW" altLang="en-US" sz="2000" dirty="0">
                <a:ea typeface="微軟正黑體" panose="020B0604030504040204" pitchFamily="34" charset="-120"/>
              </a:rPr>
              <a:t>地雷棋盤以左上</a:t>
            </a:r>
            <a:r>
              <a:rPr lang="en-US" altLang="zh-TW" sz="2000" dirty="0">
                <a:ea typeface="微軟正黑體" panose="020B0604030504040204" pitchFamily="34" charset="-120"/>
              </a:rPr>
              <a:t>[1,1]</a:t>
            </a:r>
            <a:r>
              <a:rPr lang="zh-TW" altLang="en-US" sz="2000" dirty="0">
                <a:ea typeface="微軟正黑體" panose="020B0604030504040204" pitchFamily="34" charset="-120"/>
              </a:rPr>
              <a:t>作為起點，右下</a:t>
            </a:r>
            <a:r>
              <a:rPr lang="en-US" altLang="zh-TW" sz="2000" dirty="0">
                <a:ea typeface="微軟正黑體" panose="020B0604030504040204" pitchFamily="34" charset="-120"/>
              </a:rPr>
              <a:t>[5,5]</a:t>
            </a:r>
            <a:r>
              <a:rPr lang="zh-TW" altLang="en-US" sz="2000" dirty="0">
                <a:ea typeface="微軟正黑體" panose="020B0604030504040204" pitchFamily="34" charset="-120"/>
              </a:rPr>
              <a:t>為終點</a:t>
            </a:r>
          </a:p>
          <a:p>
            <a:pPr marL="1028700" lvl="1" indent="-457200">
              <a:lnSpc>
                <a:spcPct val="170000"/>
              </a:lnSpc>
              <a:buFont typeface="+mj-lt"/>
              <a:buAutoNum type="arabicPeriod"/>
            </a:pPr>
            <a:r>
              <a:rPr lang="zh-TW" altLang="en-US" sz="2000" dirty="0">
                <a:ea typeface="微軟正黑體" panose="020B0604030504040204" pitchFamily="34" charset="-120"/>
              </a:rPr>
              <a:t>若沒有踩到地雷，則顯示該位置周圍</a:t>
            </a:r>
            <a:r>
              <a:rPr lang="en-US" altLang="zh-TW" sz="2000" dirty="0">
                <a:ea typeface="微軟正黑體" panose="020B0604030504040204" pitchFamily="34" charset="-120"/>
              </a:rPr>
              <a:t>8</a:t>
            </a:r>
            <a:r>
              <a:rPr lang="zh-TW" altLang="en-US" sz="2000" dirty="0">
                <a:ea typeface="微軟正黑體" panose="020B0604030504040204" pitchFamily="34" charset="-120"/>
              </a:rPr>
              <a:t>格內的地雷數目</a:t>
            </a:r>
          </a:p>
          <a:p>
            <a:pPr marL="1028700" lvl="1" indent="-457200">
              <a:lnSpc>
                <a:spcPct val="170000"/>
              </a:lnSpc>
              <a:buFont typeface="+mj-lt"/>
              <a:buAutoNum type="arabicPeriod"/>
            </a:pPr>
            <a:r>
              <a:rPr lang="zh-TW" altLang="en-US" sz="2000" dirty="0">
                <a:ea typeface="微軟正黑體" panose="020B0604030504040204" pitchFamily="34" charset="-120"/>
              </a:rPr>
              <a:t>若踩中地雷，則結束遊戲</a:t>
            </a:r>
          </a:p>
        </p:txBody>
      </p:sp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066800" y="13981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Microsoft JhengHei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4-5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：踩地雷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81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0458" y="3188117"/>
            <a:ext cx="3075223" cy="310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154" y="1737360"/>
            <a:ext cx="3101351" cy="4560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5">
            <a:alphaModFix/>
          </a:blip>
          <a:srcRect b="24452"/>
          <a:stretch/>
        </p:blipFill>
        <p:spPr>
          <a:xfrm>
            <a:off x="4944273" y="1737360"/>
            <a:ext cx="3075224" cy="4560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5">
            <a:alphaModFix/>
          </a:blip>
          <a:srcRect t="75611"/>
          <a:stretch/>
        </p:blipFill>
        <p:spPr>
          <a:xfrm>
            <a:off x="8080458" y="1737360"/>
            <a:ext cx="3075222" cy="1450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627945" y="3694379"/>
            <a:ext cx="4083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爆炸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11155682" y="3694379"/>
            <a:ext cx="4083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成功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4563291" y="1737360"/>
            <a:ext cx="8709" cy="4560372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10;p2">
            <a:extLst>
              <a:ext uri="{FF2B5EF4-FFF2-40B4-BE49-F238E27FC236}">
                <a16:creationId xmlns:a16="http://schemas.microsoft.com/office/drawing/2014/main" id="{D044E017-7444-710E-1783-F9C10BC6848E}"/>
              </a:ext>
            </a:extLst>
          </p:cNvPr>
          <p:cNvSpPr txBox="1">
            <a:spLocks/>
          </p:cNvSpPr>
          <p:nvPr/>
        </p:nvSpPr>
        <p:spPr>
          <a:xfrm>
            <a:off x="1066800" y="13981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Font typeface="Microsoft JhengHei"/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課堂練習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4-5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：踩地雷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範例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498</Words>
  <Application>Microsoft Office PowerPoint</Application>
  <PresentationFormat>寬螢幕</PresentationFormat>
  <Paragraphs>57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Microsoft JhengHei</vt:lpstr>
      <vt:lpstr>Microsoft JhengHei</vt:lpstr>
      <vt:lpstr>Arial</vt:lpstr>
      <vt:lpstr>Calibri</vt:lpstr>
      <vt:lpstr>Times New Roman</vt:lpstr>
      <vt:lpstr>Wingdings</vt:lpstr>
      <vt:lpstr>回顧</vt:lpstr>
      <vt:lpstr>C 程式設計實習課練習題</vt:lpstr>
      <vt:lpstr>課堂練習4-1：迴文(反轉數字相加)</vt:lpstr>
      <vt:lpstr>課堂練習4-2：訂票系統</vt:lpstr>
      <vt:lpstr>課堂練習4-3：Sorting</vt:lpstr>
      <vt:lpstr>課堂練習4-4：井字棋</vt:lpstr>
      <vt:lpstr>課堂練習4-5：踩地雷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程式設計實習課練習題</dc:title>
  <dc:creator>J.H. Chang</dc:creator>
  <cp:lastModifiedBy>user</cp:lastModifiedBy>
  <cp:revision>24</cp:revision>
  <dcterms:created xsi:type="dcterms:W3CDTF">2017-02-23T02:57:53Z</dcterms:created>
  <dcterms:modified xsi:type="dcterms:W3CDTF">2023-03-23T05:02:42Z</dcterms:modified>
</cp:coreProperties>
</file>