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3" r:id="rId3"/>
    <p:sldId id="262" r:id="rId4"/>
    <p:sldId id="264" r:id="rId5"/>
    <p:sldId id="27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1C32B-DA03-48ED-9F20-AA2F425D835B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D2C1A-2BC1-41DF-9640-21FEAACBF2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100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D2C1A-2BC1-41DF-9640-21FEAACBF24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270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77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44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15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12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58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12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10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746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3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771FEC-6FFF-48DA-86A4-88D74B380490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36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FEC-6FFF-48DA-86A4-88D74B380490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88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771FEC-6FFF-48DA-86A4-88D74B380490}" type="datetimeFigureOut">
              <a:rPr lang="zh-TW" altLang="en-US" smtClean="0"/>
              <a:t>2023/4/20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8256B14-DF04-41B2-AF1A-6A0CFCD819D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21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B678E77D-191B-424B-B474-09CF1417B62C}"/>
              </a:ext>
            </a:extLst>
          </p:cNvPr>
          <p:cNvSpPr>
            <a:spLocks noGrp="1"/>
          </p:cNvSpPr>
          <p:nvPr/>
        </p:nvSpPr>
        <p:spPr>
          <a:xfrm>
            <a:off x="1066783" y="940660"/>
            <a:ext cx="10058400" cy="24883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C </a:t>
            </a:r>
            <a:r>
              <a:rPr lang="zh-TW" altLang="en-US" sz="6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程式設計實習課練習題</a:t>
            </a:r>
          </a:p>
        </p:txBody>
      </p:sp>
    </p:spTree>
    <p:extLst>
      <p:ext uri="{BB962C8B-B14F-4D97-AF65-F5344CB8AC3E}">
        <p14:creationId xmlns:p14="http://schemas.microsoft.com/office/powerpoint/2010/main" val="209778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課堂練習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8-1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Overload  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4400" b="1" dirty="0">
                <a:solidFill>
                  <a:schemeClr val="bg2">
                    <a:lumMod val="50000"/>
                  </a:schemeClr>
                </a:solidFill>
              </a:rPr>
              <a:t>‘&lt;‘  </a:t>
            </a:r>
            <a:r>
              <a:rPr lang="en-US" altLang="zh-TW" sz="4400" b="1" dirty="0">
                <a:solidFill>
                  <a:schemeClr val="tx2"/>
                </a:solidFill>
              </a:rPr>
              <a:t>‘==‘  </a:t>
            </a:r>
            <a:r>
              <a:rPr lang="en-US" altLang="zh-TW" sz="4400" b="1" dirty="0">
                <a:solidFill>
                  <a:schemeClr val="accent4"/>
                </a:solidFill>
              </a:rPr>
              <a:t>‘&gt;’</a:t>
            </a:r>
            <a:endParaRPr lang="zh-TW" altLang="en-US" sz="4400" b="1" dirty="0">
              <a:solidFill>
                <a:schemeClr val="accent4"/>
              </a:solidFill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ECE1BDA-A535-43DE-BF6E-CF70B4C69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51" y="1737360"/>
            <a:ext cx="10722745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請設計一個用來保存日期的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 </a:t>
            </a: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Date</a:t>
            </a: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，其</a:t>
            </a:r>
            <a:r>
              <a:rPr lang="en-US" altLang="zh-CN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private</a:t>
            </a: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中的變數必須包含：年／月／日</a:t>
            </a:r>
            <a:endParaRPr lang="en-US" altLang="zh-CN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第一部分必須能夠輸入三筆資料，且這三筆</a:t>
            </a:r>
            <a:r>
              <a:rPr lang="zh-CN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各自以</a:t>
            </a:r>
            <a:r>
              <a:rPr lang="en-US" altLang="zh-CN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</a:t>
            </a:r>
            <a:r>
              <a:rPr lang="zh-CN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宣告</a:t>
            </a: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，並且印至螢幕上。</a:t>
            </a:r>
            <a:endParaRPr lang="en-US" altLang="zh-CN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第二部分必須比較輸入的日期先後順序。請使用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Non-member function</a:t>
            </a: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方式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overloading  “</a:t>
            </a:r>
            <a:r>
              <a:rPr lang="en-US" altLang="zh-CN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</a:t>
            </a:r>
            <a:r>
              <a:rPr lang="en-US" altLang="zh-CN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 ”</a:t>
            </a:r>
            <a:r>
              <a:rPr lang="en-US" altLang="zh-CN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&lt;”</a:t>
            </a:r>
            <a:r>
              <a:rPr lang="en-US" altLang="zh-CN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“</a:t>
            </a:r>
            <a:r>
              <a:rPr lang="en-US" altLang="zh-CN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==</a:t>
            </a:r>
            <a:r>
              <a:rPr lang="en-US" altLang="zh-CN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</a:t>
            </a: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三個判斷運算子</a:t>
            </a:r>
            <a:endParaRPr lang="en-US" altLang="zh-CN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92608" lvl="1" indent="0">
              <a:lnSpc>
                <a:spcPct val="150000"/>
              </a:lnSpc>
              <a:buNone/>
            </a:pP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&gt;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: 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過載成回傳日期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是否在日期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之後。</a:t>
            </a:r>
            <a:endParaRPr lang="en-US" altLang="zh-TW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92608" lvl="1" indent="0">
              <a:lnSpc>
                <a:spcPct val="150000"/>
              </a:lnSpc>
              <a:buNone/>
            </a:pP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&lt;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: 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過載成回傳日期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是否在日期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之前。</a:t>
            </a:r>
            <a:endParaRPr lang="en-US" altLang="zh-TW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92608" lvl="1" indent="0">
              <a:lnSpc>
                <a:spcPct val="150000"/>
              </a:lnSpc>
              <a:buNone/>
            </a:pP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==</a:t>
            </a:r>
            <a:r>
              <a:rPr lang="en-US" altLang="zh-TW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: 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過載成回傳日期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 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是否等於日期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1E299CD-CF79-75E3-373D-10DF066FE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820" y="4036453"/>
            <a:ext cx="6065545" cy="179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8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課堂練習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8-2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Overload  ‘ + ‘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0AEDFC3-4291-4D54-80ED-F8817E909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承襲</a:t>
            </a:r>
            <a:r>
              <a:rPr lang="en-US" altLang="zh-CN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8-1 Class </a:t>
            </a:r>
            <a:r>
              <a:rPr lang="en-US" altLang="zh-CN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Date</a:t>
            </a: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，請使用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Non-member function</a:t>
            </a: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方式，</a:t>
            </a:r>
            <a:r>
              <a:rPr lang="en-US" altLang="zh-CN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overloading “</a:t>
            </a:r>
            <a:r>
              <a:rPr lang="en-US" altLang="zh-CN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</a:t>
            </a: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，將其變成可以</a:t>
            </a:r>
            <a:endParaRPr lang="en-US" altLang="zh-CN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計算幾天後的日期。</a:t>
            </a:r>
            <a:endParaRPr lang="en-US" altLang="zh-CN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此題無需考慮閏年與否，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月以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28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計算</a:t>
            </a:r>
            <a:r>
              <a:rPr lang="zh-CN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+ :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過載後須回傳的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相加後之日期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0457506-FD37-62DD-CB1E-7200B225C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349" y="3856289"/>
            <a:ext cx="6104154" cy="197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3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課堂練習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8-3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Overload  ‘ – ‘</a:t>
            </a:r>
            <a:endParaRPr lang="zh-TW" altLang="en-US" b="1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02F3FEA-BB5C-48FA-905F-85B82ED71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承襲</a:t>
            </a:r>
            <a:r>
              <a:rPr lang="en-US" altLang="zh-CN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8-1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 </a:t>
            </a:r>
            <a:r>
              <a:rPr lang="en-US" altLang="zh-CN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Date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，請使用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member function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方式，</a:t>
            </a:r>
            <a:r>
              <a:rPr lang="en-US" altLang="zh-CN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overloading 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“</a:t>
            </a:r>
            <a:r>
              <a:rPr lang="en-US" altLang="zh-CN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，可以計算兩個</a:t>
            </a:r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日期差距幾天的功能。</a:t>
            </a:r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此題無需考慮閏年與否，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月以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28</a:t>
            </a:r>
            <a:r>
              <a:rPr lang="zh-CN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天</a:t>
            </a:r>
            <a:r>
              <a:rPr lang="zh-CN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date1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和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date2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不照大小順序排列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zh-TW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: </a:t>
            </a:r>
            <a:r>
              <a:rPr lang="zh-CN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過載後必須計算出</a:t>
            </a:r>
            <a:r>
              <a:rPr lang="zh-CN" altLang="en-US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兩日期相減之後的結果</a:t>
            </a:r>
            <a:r>
              <a:rPr lang="zh-CN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，回傳值為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int-type</a:t>
            </a:r>
            <a:r>
              <a:rPr lang="zh-CN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F9EFA04-C154-D38D-531A-2B811D58E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266" y="4983061"/>
            <a:ext cx="6725848" cy="103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2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課堂練習</a:t>
            </a:r>
            <a:r>
              <a:rPr lang="en-US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8-4</a:t>
            </a:r>
            <a:r>
              <a:rPr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：分數計算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4992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寫一支程式，輸入兩個分數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(fraction)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的分子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(numerator)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與分母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(denominator)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，並計算其加減乘除與負數的結果。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必須設計一個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來儲存分數，其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private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的變數必須含有分子與分母。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overloading  “</a:t>
            </a:r>
            <a:r>
              <a:rPr lang="en-US" altLang="zh-CN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 ”</a:t>
            </a:r>
            <a:r>
              <a:rPr lang="en-US" altLang="zh-CN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zh-CN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 “*” “/”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“-(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negtive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)”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分數不用是最簡分數。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若想挑戰可以參考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std::lcm(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最小公倍數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std::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gcd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最大公因數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兩個函式。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g++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需要以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-std=</a:t>
            </a:r>
            <a:r>
              <a:rPr lang="en-US" altLang="zh-TW" sz="1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c++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17</a:t>
            </a:r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編譯，且程式需要</a:t>
            </a:r>
            <a:r>
              <a:rPr lang="en-US" altLang="zh-TW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#include&lt;numeric&gt;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完成以下三個計算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44068" lvl="1" indent="-3429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(-B)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(-B)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516BFC8-32CD-E587-00E7-3183B6682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560" y="4668882"/>
            <a:ext cx="5849166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7883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2">
      <a:majorFont>
        <a:latin typeface="Abadi"/>
        <a:ea typeface="微軟正黑體"/>
        <a:cs typeface=""/>
      </a:majorFont>
      <a:minorFont>
        <a:latin typeface="Abadi"/>
        <a:ea typeface="微軟正黑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框架</Template>
  <TotalTime>2460</TotalTime>
  <Words>413</Words>
  <Application>Microsoft Office PowerPoint</Application>
  <PresentationFormat>寬螢幕</PresentationFormat>
  <Paragraphs>34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標楷體</vt:lpstr>
      <vt:lpstr>Abadi</vt:lpstr>
      <vt:lpstr>Calibri</vt:lpstr>
      <vt:lpstr>Times New Roman</vt:lpstr>
      <vt:lpstr>Wingdings</vt:lpstr>
      <vt:lpstr>回顧</vt:lpstr>
      <vt:lpstr>PowerPoint 簡報</vt:lpstr>
      <vt:lpstr>課堂練習8-1： Overload   ‘&lt;‘  ‘==‘  ‘&gt;’</vt:lpstr>
      <vt:lpstr>課堂練習8-2：Overload  ‘ + ‘</vt:lpstr>
      <vt:lpstr>課堂練習8-3：Overload  ‘ – ‘</vt:lpstr>
      <vt:lpstr>課堂練習8-4：分數計算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張榮翔</dc:creator>
  <cp:lastModifiedBy>M113040058</cp:lastModifiedBy>
  <cp:revision>81</cp:revision>
  <dcterms:created xsi:type="dcterms:W3CDTF">2018-03-29T11:23:56Z</dcterms:created>
  <dcterms:modified xsi:type="dcterms:W3CDTF">2023-04-20T03:16:27Z</dcterms:modified>
</cp:coreProperties>
</file>