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8" r:id="rId3"/>
    <p:sldId id="260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>
                <a:latin typeface="+mn-lt"/>
                <a:ea typeface="微軟正黑體" panose="020B0604030504040204" pitchFamily="34" charset="-120"/>
              </a:rPr>
              <a:t>C </a:t>
            </a:r>
            <a:r>
              <a:rPr lang="zh-TW" altLang="en-US" sz="6600" dirty="0">
                <a:latin typeface="+mn-lt"/>
                <a:ea typeface="微軟正黑體" panose="020B0604030504040204" pitchFamily="34" charset="-120"/>
              </a:rPr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1-1</a:t>
            </a:r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Switch</a:t>
            </a:r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 複習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97948" y="1854123"/>
            <a:ext cx="10638918" cy="4023360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微軟正黑體" panose="020B0604030504040204" pitchFamily="34" charset="-120"/>
              </a:rPr>
              <a:t> 請寫一個程式，輸入高爾夫球進球所使用的桿數，輸出該桿數得到的分數術語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zh-TW" altLang="en-US" sz="2000" dirty="0">
                <a:ea typeface="微軟正黑體" panose="020B0604030504040204" pitchFamily="34" charset="-120"/>
              </a:rPr>
              <a:t>需要先輸入標準桿數，再輸入進球使用的桿數。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zh-TW" altLang="en-US" sz="2000" dirty="0">
                <a:ea typeface="微軟正黑體" panose="020B0604030504040204" pitchFamily="34" charset="-120"/>
              </a:rPr>
              <a:t>將對應術語</a:t>
            </a:r>
            <a:r>
              <a:rPr lang="en-US" altLang="zh-TW" sz="2000" dirty="0">
                <a:ea typeface="微軟正黑體" panose="020B0604030504040204" pitchFamily="34" charset="-120"/>
              </a:rPr>
              <a:t>print</a:t>
            </a:r>
            <a:r>
              <a:rPr lang="zh-TW" altLang="en-US" sz="2000" dirty="0">
                <a:ea typeface="微軟正黑體" panose="020B0604030504040204" pitchFamily="34" charset="-120"/>
              </a:rPr>
              <a:t>出來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zh-TW" altLang="en-US" sz="2000" dirty="0">
                <a:ea typeface="微軟正黑體" panose="020B0604030504040204" pitchFamily="34" charset="-120"/>
              </a:rPr>
              <a:t>請使用</a:t>
            </a:r>
            <a:r>
              <a:rPr lang="en-US" altLang="zh-TW" sz="2000" dirty="0">
                <a:ea typeface="微軟正黑體" panose="020B0604030504040204" pitchFamily="34" charset="-120"/>
              </a:rPr>
              <a:t>switch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endParaRPr lang="en-US" altLang="zh-TW" sz="2000" dirty="0"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168B705-BEC1-0689-31C7-0F73E5E93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149230"/>
              </p:ext>
            </p:extLst>
          </p:nvPr>
        </p:nvGraphicFramePr>
        <p:xfrm>
          <a:off x="1189534" y="3529979"/>
          <a:ext cx="4906466" cy="2219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6991">
                  <a:extLst>
                    <a:ext uri="{9D8B030D-6E8A-4147-A177-3AD203B41FA5}">
                      <a16:colId xmlns:a16="http://schemas.microsoft.com/office/drawing/2014/main" val="2296446824"/>
                    </a:ext>
                  </a:extLst>
                </a:gridCol>
                <a:gridCol w="2315174">
                  <a:extLst>
                    <a:ext uri="{9D8B030D-6E8A-4147-A177-3AD203B41FA5}">
                      <a16:colId xmlns:a16="http://schemas.microsoft.com/office/drawing/2014/main" val="1284392307"/>
                    </a:ext>
                  </a:extLst>
                </a:gridCol>
                <a:gridCol w="1904301">
                  <a:extLst>
                    <a:ext uri="{9D8B030D-6E8A-4147-A177-3AD203B41FA5}">
                      <a16:colId xmlns:a16="http://schemas.microsoft.com/office/drawing/2014/main" val="2711035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計分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術語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定義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788974"/>
                  </a:ext>
                </a:extLst>
              </a:tr>
              <a:tr h="175439">
                <a:tc>
                  <a:txBody>
                    <a:bodyPr/>
                    <a:lstStyle/>
                    <a:p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Eagle(</a:t>
                      </a:r>
                      <a:r>
                        <a:rPr lang="zh-TW" altLang="en-US" dirty="0"/>
                        <a:t>老鷹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少標準桿數兩桿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473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Birdie(</a:t>
                      </a:r>
                      <a:r>
                        <a:rPr lang="zh-TW" altLang="en-US" dirty="0"/>
                        <a:t>小鳥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少標準桿數一桿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07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Par(</a:t>
                      </a:r>
                      <a:r>
                        <a:rPr lang="zh-TW" altLang="en-US" dirty="0"/>
                        <a:t>標準桿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平標準桿數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1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+1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Bogey(</a:t>
                      </a:r>
                      <a:r>
                        <a:rPr lang="zh-TW" altLang="en-US" dirty="0"/>
                        <a:t>柏忌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多標準桿數一桿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17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+2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Double Bogey(</a:t>
                      </a:r>
                      <a:r>
                        <a:rPr lang="zh-TW" altLang="en-US" dirty="0"/>
                        <a:t>雙柏忌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多標準桿數兩桿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234752"/>
                  </a:ext>
                </a:extLst>
              </a:tr>
            </a:tbl>
          </a:graphicData>
        </a:graphic>
      </p:graphicFrame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1B274EBD-E964-C3EF-149E-078DCB50E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069" y="3124997"/>
            <a:ext cx="5580797" cy="275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3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1-2</a:t>
            </a:r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Switch</a:t>
            </a:r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 的應用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CC5C414-FC69-43CF-94F1-2DE2BA8287CD}"/>
              </a:ext>
            </a:extLst>
          </p:cNvPr>
          <p:cNvSpPr txBox="1">
            <a:spLocks/>
          </p:cNvSpPr>
          <p:nvPr/>
        </p:nvSpPr>
        <p:spPr>
          <a:xfrm>
            <a:off x="1197948" y="1854123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微軟正黑體" panose="020B0604030504040204" pitchFamily="34" charset="-120"/>
              </a:rPr>
              <a:t> 輸入一個月份，輸出該月到年末的總天數。</a:t>
            </a:r>
            <a:r>
              <a:rPr lang="en-US" altLang="zh-TW" sz="2400" dirty="0"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ea typeface="微軟正黑體" panose="020B0604030504040204" pitchFamily="34" charset="-120"/>
              </a:rPr>
              <a:t>包含輸入月份</a:t>
            </a:r>
            <a:r>
              <a:rPr lang="en-US" altLang="zh-TW" sz="2400" dirty="0">
                <a:ea typeface="微軟正黑體" panose="020B0604030504040204" pitchFamily="34" charset="-120"/>
              </a:rPr>
              <a:t>)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zh-TW" altLang="en-US" sz="2000" dirty="0">
                <a:ea typeface="微軟正黑體" panose="020B0604030504040204" pitchFamily="34" charset="-120"/>
              </a:rPr>
              <a:t>不用考慮閏年。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zh-TW" altLang="en-US" sz="2000" dirty="0">
                <a:ea typeface="微軟正黑體" panose="020B0604030504040204" pitchFamily="34" charset="-120"/>
              </a:rPr>
              <a:t>請使用</a:t>
            </a:r>
            <a:r>
              <a:rPr lang="en-US" altLang="zh-TW" sz="2000" dirty="0">
                <a:ea typeface="微軟正黑體" panose="020B0604030504040204" pitchFamily="34" charset="-120"/>
              </a:rPr>
              <a:t>switch</a:t>
            </a:r>
            <a:r>
              <a:rPr lang="zh-TW" altLang="en-US" sz="2000" dirty="0">
                <a:ea typeface="微軟正黑體" panose="020B0604030504040204" pitchFamily="34" charset="-120"/>
              </a:rPr>
              <a:t>，且不得使用</a:t>
            </a:r>
            <a:r>
              <a:rPr lang="en-US" altLang="zh-TW" sz="2000" dirty="0">
                <a:ea typeface="微軟正黑體" panose="020B0604030504040204" pitchFamily="34" charset="-120"/>
              </a:rPr>
              <a:t>loop</a:t>
            </a:r>
            <a:r>
              <a:rPr lang="zh-TW" altLang="en-US" sz="2000" dirty="0">
                <a:ea typeface="微軟正黑體" panose="020B0604030504040204" pitchFamily="34" charset="-120"/>
              </a:rPr>
              <a:t>與</a:t>
            </a:r>
            <a:r>
              <a:rPr lang="en-US" altLang="zh-TW" sz="2000" dirty="0">
                <a:ea typeface="微軟正黑體" panose="020B0604030504040204" pitchFamily="34" charset="-120"/>
              </a:rPr>
              <a:t>break</a:t>
            </a:r>
            <a:r>
              <a:rPr lang="zh-TW" altLang="en-US" sz="2000" dirty="0">
                <a:ea typeface="微軟正黑體" panose="020B0604030504040204" pitchFamily="34" charset="-120"/>
              </a:rPr>
              <a:t>。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ea typeface="微軟正黑體" panose="020B0604030504040204" pitchFamily="34" charset="-120"/>
            </a:endParaRP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DCD9200F-6F84-971C-5F3E-5585578A0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301" y="3714250"/>
            <a:ext cx="9367379" cy="213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5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9502E7F-2F7F-4D81-A2D1-88DFDA50E2B3}"/>
              </a:ext>
            </a:extLst>
          </p:cNvPr>
          <p:cNvSpPr txBox="1">
            <a:spLocks/>
          </p:cNvSpPr>
          <p:nvPr/>
        </p:nvSpPr>
        <p:spPr>
          <a:xfrm>
            <a:off x="1197948" y="1854122"/>
            <a:ext cx="10058400" cy="442412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微軟正黑體" panose="020B0604030504040204" pitchFamily="34" charset="-120"/>
              </a:rPr>
              <a:t> 輸入一個數字</a:t>
            </a:r>
            <a:r>
              <a:rPr lang="en-US" altLang="zh-TW" sz="2400" dirty="0">
                <a:ea typeface="微軟正黑體" panose="020B0604030504040204" pitchFamily="34" charset="-120"/>
              </a:rPr>
              <a:t>(n)</a:t>
            </a:r>
            <a:r>
              <a:rPr lang="zh-TW" altLang="en-US" sz="2400" dirty="0">
                <a:ea typeface="微軟正黑體" panose="020B0604030504040204" pitchFamily="34" charset="-120"/>
              </a:rPr>
              <a:t>，輸出該數字的階乘</a:t>
            </a:r>
            <a:r>
              <a:rPr lang="en-US" altLang="zh-TW" sz="2400" dirty="0">
                <a:ea typeface="微軟正黑體" panose="020B0604030504040204" pitchFamily="34" charset="-120"/>
              </a:rPr>
              <a:t>(n!)</a:t>
            </a:r>
            <a:r>
              <a:rPr lang="zh-TW" altLang="en-US" sz="2400" dirty="0">
                <a:ea typeface="微軟正黑體" panose="020B0604030504040204" pitchFamily="34" charset="-120"/>
              </a:rPr>
              <a:t>。</a:t>
            </a:r>
            <a:r>
              <a:rPr lang="en-US" altLang="zh-TW" sz="2000" dirty="0">
                <a:ea typeface="微軟正黑體" panose="020B0604030504040204" pitchFamily="34" charset="-120"/>
              </a:rPr>
              <a:t> 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en-US" altLang="zh-TW" sz="2000" dirty="0">
                <a:ea typeface="微軟正黑體" panose="020B0604030504040204" pitchFamily="34" charset="-120"/>
              </a:rPr>
              <a:t>n! = 1 x 2 x 3 x … x n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en-US" altLang="zh-TW" sz="2000" dirty="0">
                <a:ea typeface="微軟正黑體" panose="020B0604030504040204" pitchFamily="34" charset="-120"/>
              </a:rPr>
              <a:t>0! = 1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1-3</a:t>
            </a:r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Loop</a:t>
            </a:r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 複習</a:t>
            </a:r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階乘</a:t>
            </a:r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7967694B-9794-237E-A6BA-F6C89225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47" y="3492193"/>
            <a:ext cx="9626306" cy="213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3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376AD124-EA41-492C-B588-D14D625FA090}"/>
              </a:ext>
            </a:extLst>
          </p:cNvPr>
          <p:cNvSpPr txBox="1">
            <a:spLocks/>
          </p:cNvSpPr>
          <p:nvPr/>
        </p:nvSpPr>
        <p:spPr>
          <a:xfrm>
            <a:off x="1197948" y="1854122"/>
            <a:ext cx="10058400" cy="442412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微軟正黑體" panose="020B0604030504040204" pitchFamily="34" charset="-120"/>
              </a:rPr>
              <a:t> 輸入一個數，計算並輸出該數所有位數的總和。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zh-TW" altLang="en-US" sz="2000" dirty="0">
                <a:ea typeface="微軟正黑體" panose="020B0604030504040204" pitchFamily="34" charset="-120"/>
              </a:rPr>
              <a:t>使用</a:t>
            </a:r>
            <a:r>
              <a:rPr lang="en-US" altLang="zh-TW" sz="2000" dirty="0">
                <a:ea typeface="微軟正黑體" panose="020B0604030504040204" pitchFamily="34" charset="-120"/>
              </a:rPr>
              <a:t>do-while</a:t>
            </a:r>
            <a:r>
              <a:rPr lang="zh-TW" altLang="en-US" sz="2000" dirty="0">
                <a:ea typeface="微軟正黑體" panose="020B0604030504040204" pitchFamily="34" charset="-120"/>
              </a:rPr>
              <a:t>迴圈使程式可以連續輸入，並在每次輸入後詢問使用者是否繼續。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1-4</a:t>
            </a:r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Loop</a:t>
            </a:r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 練習</a:t>
            </a:r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FA59B1F0-C329-31D7-EB84-67164BBE0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952" y="3059885"/>
            <a:ext cx="9586100" cy="239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0490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1078</TotalTime>
  <Words>247</Words>
  <Application>Microsoft Office PowerPoint</Application>
  <PresentationFormat>寬螢幕</PresentationFormat>
  <Paragraphs>35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回顧</vt:lpstr>
      <vt:lpstr>C 程式設計實習課練習題</vt:lpstr>
      <vt:lpstr>課堂練習1-1：Switch 複習</vt:lpstr>
      <vt:lpstr>課堂練習1-2：Switch 的應用</vt:lpstr>
      <vt:lpstr>課堂練習1-3：Loop 複習-階乘</vt:lpstr>
      <vt:lpstr>課堂練習1-4：Loop 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李佳航</dc:creator>
  <cp:lastModifiedBy>M113040058</cp:lastModifiedBy>
  <cp:revision>83</cp:revision>
  <dcterms:created xsi:type="dcterms:W3CDTF">2017-02-23T02:57:53Z</dcterms:created>
  <dcterms:modified xsi:type="dcterms:W3CDTF">2023-03-01T08:02:30Z</dcterms:modified>
</cp:coreProperties>
</file>