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3-1:</a:t>
            </a:r>
            <a:r>
              <a:rPr lang="zh-TW" altLang="en-US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br>
              <a:rPr lang="en-US" altLang="zh-TW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</a:br>
            <a:r>
              <a:rPr lang="en-US" altLang="zh-TW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Call by value</a:t>
            </a:r>
            <a:r>
              <a:rPr lang="zh-TW" altLang="en-US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Call by reference</a:t>
            </a:r>
            <a:r>
              <a:rPr lang="zh-TW" altLang="en-US" sz="40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輸入兩個數字，實作基於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call by value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call by reference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的交換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function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Call by value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Call by reference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分別在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main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&amp; function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中印出交換前後數值的變化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08C2A67-8EA0-F1B3-99E9-F6DE011D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96" y="3429000"/>
            <a:ext cx="7235108" cy="23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307CD1D-4439-4CD7-972D-DB765F4E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3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讀取一個字串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(str)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，印出並在尾端加上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“!”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、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或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“~”</a:t>
            </a:r>
            <a:endParaRPr lang="zh-TW" altLang="en-US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只能使用一個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str_print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(str,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len</a:t>
            </a:r>
            <a:r>
              <a:rPr lang="en-US" altLang="zh-TW" sz="200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必須使用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default parameter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Output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：</a:t>
            </a:r>
            <a:endParaRPr lang="fr-FR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不考慮字串長度</a:t>
            </a:r>
            <a:r>
              <a:rPr lang="zh-TW" altLang="fr-FR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印出時尾端加上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“!”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根據字串長度在尾段加上不同字元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384048" lvl="2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若字串長度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&gt;= 5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，尾端加上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“~”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若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&lt;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 字串長度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&lt; 5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，尾端加上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“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*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”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若字串長度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，尾端加上 </a:t>
            </a:r>
            <a:r>
              <a:rPr lang="en-US" altLang="zh-TW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“!”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string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變數宣告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: string str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string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長度的取得：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str.length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3-2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：</a:t>
            </a:r>
            <a:b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</a:b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Default parameter 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練習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7E4B54-B09A-A667-C841-0F1D2AF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7251"/>
            <a:ext cx="5827206" cy="2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389E38D-26BF-4E9A-B769-6255752B82E7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10058400" cy="4503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這是一個點餐程式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須用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個相同名稱的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function</a:t>
            </a:r>
            <a:r>
              <a:rPr lang="en-US" altLang="zh-TW" sz="2000" dirty="0">
                <a:solidFill>
                  <a:srgbClr val="E48312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order(), order(char)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若客人點今日特餐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(today’s special)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，則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cout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“steak”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若客人點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餐，則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“pork chop”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若客人點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餐，則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“chicken steak”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3-3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：</a:t>
            </a:r>
            <a:b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</a:b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Overloading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 練習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8CC4F62-8584-45FC-9708-44EB55EC14AC}"/>
              </a:ext>
            </a:extLst>
          </p:cNvPr>
          <p:cNvSpPr txBox="1">
            <a:spLocks/>
          </p:cNvSpPr>
          <p:nvPr/>
        </p:nvSpPr>
        <p:spPr>
          <a:xfrm>
            <a:off x="7910818" y="2772586"/>
            <a:ext cx="2994870" cy="4194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E48312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order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();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CDA5F29-9BA5-4158-B1FB-AF6B910EC2B2}"/>
              </a:ext>
            </a:extLst>
          </p:cNvPr>
          <p:cNvSpPr txBox="1">
            <a:spLocks/>
          </p:cNvSpPr>
          <p:nvPr/>
        </p:nvSpPr>
        <p:spPr>
          <a:xfrm>
            <a:off x="6474413" y="3164120"/>
            <a:ext cx="880844" cy="1659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TW" sz="6000" dirty="0">
                <a:solidFill>
                  <a:srgbClr val="E48312"/>
                </a:solidFill>
                <a:latin typeface="Candara Light" panose="020E0502030303020204" pitchFamily="34" charset="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E76B8A-3B81-48E7-BF35-D47CEE5D41CB}"/>
              </a:ext>
            </a:extLst>
          </p:cNvPr>
          <p:cNvSpPr txBox="1">
            <a:spLocks/>
          </p:cNvSpPr>
          <p:nvPr/>
        </p:nvSpPr>
        <p:spPr>
          <a:xfrm>
            <a:off x="6906446" y="3632410"/>
            <a:ext cx="2417707" cy="4194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order(char);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4EB2C6-3B67-1FFD-E5DF-D275FDA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4" y="4311303"/>
            <a:ext cx="532521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3F3D669-ABAC-4FF4-92F5-930E5D1C62B8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10058400" cy="4503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輸入三個數字，分別為長度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半徑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、寬度、圓周率，最後分別計算圓面積、正方形面積與長方形面積。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圓面積用長度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半徑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與圓周率計算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正方形面積用長度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半徑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計算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長方形面積用長度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半徑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與寬度計算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Function: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	void </a:t>
            </a:r>
            <a:r>
              <a:rPr lang="en-US" altLang="zh-TW" sz="22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calculate_area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(…)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面積必須用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call by reference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回傳到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並在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裡面輸出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必須用三個相同名稱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calculate_area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計算面積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3-4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：</a:t>
            </a:r>
            <a:b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</a:b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Call by reference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&amp; Overloading</a:t>
            </a:r>
            <a:r>
              <a:rPr lang="zh-TW" altLang="en-US" sz="4400" dirty="0">
                <a:solidFill>
                  <a:srgbClr val="000000"/>
                </a:solidFill>
                <a:latin typeface="+mn-lt"/>
                <a:ea typeface="微軟正黑體" panose="020B0604030504040204" pitchFamily="34" charset="-120"/>
              </a:rPr>
              <a:t>練習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490DFF-A2D6-3B69-E05A-120B8803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07" y="2759978"/>
            <a:ext cx="6384379" cy="16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2685</TotalTime>
  <Words>367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Candara Light</vt:lpstr>
      <vt:lpstr>回顧</vt:lpstr>
      <vt:lpstr>C 程式設計實習課練習題</vt:lpstr>
      <vt:lpstr>課堂練習3-1:  Call by value / Call by reference 練習</vt:lpstr>
      <vt:lpstr>課堂練習3-2： Default parameter 練習</vt:lpstr>
      <vt:lpstr>課堂練習3-3： Overloading 練習</vt:lpstr>
      <vt:lpstr>課堂練習3-4： Call by reference &amp; Overloading練習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M113040058</cp:lastModifiedBy>
  <cp:revision>115</cp:revision>
  <dcterms:created xsi:type="dcterms:W3CDTF">2017-02-23T02:57:53Z</dcterms:created>
  <dcterms:modified xsi:type="dcterms:W3CDTF">2023-03-16T03:33:19Z</dcterms:modified>
</cp:coreProperties>
</file>