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1AC980-5DBE-4B0B-B378-D3EFE02B856B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6D2E10-41D0-461B-8DA4-1AA404623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39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C980-5DBE-4B0B-B378-D3EFE02B856B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E10-41D0-461B-8DA4-1AA404623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8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1AC980-5DBE-4B0B-B378-D3EFE02B856B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6D2E10-41D0-461B-8DA4-1AA404623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15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C980-5DBE-4B0B-B378-D3EFE02B856B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86D2E10-41D0-461B-8DA4-1AA404623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1AC980-5DBE-4B0B-B378-D3EFE02B856B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6D2E10-41D0-461B-8DA4-1AA404623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17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C980-5DBE-4B0B-B378-D3EFE02B856B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E10-41D0-461B-8DA4-1AA404623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13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C980-5DBE-4B0B-B378-D3EFE02B856B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E10-41D0-461B-8DA4-1AA404623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78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C980-5DBE-4B0B-B378-D3EFE02B856B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E10-41D0-461B-8DA4-1AA404623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5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C980-5DBE-4B0B-B378-D3EFE02B856B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E10-41D0-461B-8DA4-1AA404623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7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1AC980-5DBE-4B0B-B378-D3EFE02B856B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6D2E10-41D0-461B-8DA4-1AA404623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07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C980-5DBE-4B0B-B378-D3EFE02B856B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E10-41D0-461B-8DA4-1AA404623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1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1AC980-5DBE-4B0B-B378-D3EFE02B856B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6D2E10-41D0-461B-8DA4-1AA4046234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006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51458" y="1084212"/>
            <a:ext cx="7099766" cy="35269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6600" dirty="0" smtClean="0">
                <a:solidFill>
                  <a:schemeClr val="accent2"/>
                </a:solidFill>
              </a:rPr>
              <a:t>C</a:t>
            </a:r>
            <a:r>
              <a:rPr lang="zh-TW" altLang="en-US" sz="6600" dirty="0" smtClean="0">
                <a:solidFill>
                  <a:schemeClr val="accent2"/>
                </a:solidFill>
              </a:rPr>
              <a:t>程式設計 期中考 </a:t>
            </a:r>
            <a:r>
              <a:rPr lang="en-US" altLang="zh-TW" sz="6600" dirty="0" smtClean="0">
                <a:solidFill>
                  <a:schemeClr val="bg1"/>
                </a:solidFill>
              </a:rPr>
              <a:t/>
            </a:r>
            <a:br>
              <a:rPr lang="en-US" altLang="zh-TW" sz="6600" dirty="0" smtClean="0">
                <a:solidFill>
                  <a:schemeClr val="bg1"/>
                </a:solidFill>
              </a:rPr>
            </a:br>
            <a:r>
              <a:rPr lang="zh-TW" altLang="en-US" sz="6600" dirty="0" smtClean="0">
                <a:solidFill>
                  <a:schemeClr val="bg1"/>
                </a:solidFill>
              </a:rPr>
              <a:t>考前須知</a:t>
            </a:r>
            <a:endParaRPr lang="zh-TW" altLang="en-US" sz="660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41668" y="5316582"/>
            <a:ext cx="7550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助教</a:t>
            </a:r>
            <a:r>
              <a:rPr lang="en-US" altLang="zh-TW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zh-TW" alt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許</a:t>
            </a:r>
            <a:r>
              <a:rPr lang="zh-TW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孟渟 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(m103040007@student.nsysu.edu.tw, EC 9015)</a:t>
            </a:r>
          </a:p>
          <a:p>
            <a:r>
              <a:rPr lang="en-US" altLang="zh-TW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柯冠宇 </a:t>
            </a:r>
            <a:r>
              <a:rPr lang="en-US" altLang="zh-TW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m113040080@student.nsysu.edu.tw, 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 9015)</a:t>
            </a:r>
            <a:endParaRPr lang="zh-TW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8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基本規</a:t>
            </a:r>
            <a:r>
              <a:rPr lang="zh-TW" altLang="en-US" sz="4400" dirty="0"/>
              <a:t>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0938" y="2242043"/>
            <a:ext cx="10549870" cy="370155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虛擬機 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Vmware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Workstation Player (</a:t>
            </a:r>
            <a:r>
              <a:rPr lang="zh-TW" altLang="en-US" sz="2400" dirty="0"/>
              <a:t>電腦教室已安裝好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作業系統 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	Linux-Ubuntu </a:t>
            </a:r>
            <a:r>
              <a:rPr lang="en-US" altLang="zh-TW" sz="2400" dirty="0"/>
              <a:t>16.04 </a:t>
            </a:r>
            <a:r>
              <a:rPr lang="zh-TW" altLang="en-US" sz="2400" dirty="0"/>
              <a:t>平臺 </a:t>
            </a:r>
            <a:r>
              <a:rPr lang="en-US" altLang="zh-TW" sz="2400" dirty="0"/>
              <a:t>(</a:t>
            </a:r>
            <a:r>
              <a:rPr lang="zh-TW" altLang="en-US" sz="2400" dirty="0"/>
              <a:t>電腦教室已安裝好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編譯器 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	GCC </a:t>
            </a:r>
            <a:r>
              <a:rPr lang="en-US" altLang="zh-TW" sz="2400" dirty="0"/>
              <a:t>(</a:t>
            </a:r>
            <a:r>
              <a:rPr lang="zh-TW" altLang="en-US" sz="2400" dirty="0"/>
              <a:t>只</a:t>
            </a:r>
            <a:r>
              <a:rPr lang="zh-TW" altLang="en-US" sz="2400" dirty="0" smtClean="0"/>
              <a:t>能使用這個</a:t>
            </a:r>
            <a:r>
              <a:rPr lang="zh-TW" altLang="en-US" sz="2400" dirty="0"/>
              <a:t>，沒有其餘選擇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必須使用 </a:t>
            </a:r>
            <a:r>
              <a:rPr lang="en-US" altLang="zh-TW" sz="2400" dirty="0" err="1"/>
              <a:t>makefile</a:t>
            </a:r>
            <a:r>
              <a:rPr lang="en-US" altLang="zh-TW" sz="2400" dirty="0"/>
              <a:t> </a:t>
            </a:r>
            <a:r>
              <a:rPr lang="zh-TW" altLang="en-US" sz="2400" dirty="0"/>
              <a:t>將所有必需繳交的題目一同編譯，輸出成每一題的執行檔</a:t>
            </a:r>
          </a:p>
          <a:p>
            <a:r>
              <a:rPr lang="en-US" altLang="zh-TW" sz="2400" dirty="0" err="1" smtClean="0"/>
              <a:t>makefile</a:t>
            </a:r>
            <a:r>
              <a:rPr lang="en-US" altLang="zh-TW" sz="2400" dirty="0" smtClean="0"/>
              <a:t> </a:t>
            </a:r>
            <a:r>
              <a:rPr lang="zh-TW" altLang="en-US" sz="2400" dirty="0"/>
              <a:t>必須以「模組化」的形式去</a:t>
            </a:r>
            <a:r>
              <a:rPr lang="zh-TW" altLang="en-US" sz="2400" dirty="0" smtClean="0"/>
              <a:t>編寫，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考試時會提供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template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與會用到的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library</a:t>
            </a:r>
            <a:endParaRPr lang="zh-TW" altLang="en-US" sz="2400" b="1" dirty="0">
              <a:solidFill>
                <a:srgbClr val="FF0000"/>
              </a:solidFill>
            </a:endParaRPr>
          </a:p>
          <a:p>
            <a:r>
              <a:rPr lang="zh-TW" altLang="en-US" sz="2400" dirty="0" smtClean="0"/>
              <a:t>電腦教室會在當天公布</a:t>
            </a:r>
            <a:r>
              <a:rPr lang="zh-TW" altLang="en-US" sz="2400" b="1" dirty="0" smtClean="0"/>
              <a:t>座位</a:t>
            </a:r>
            <a:r>
              <a:rPr lang="zh-TW" altLang="en-US" sz="2400" b="1" dirty="0"/>
              <a:t>表</a:t>
            </a:r>
            <a:r>
              <a:rPr lang="zh-TW" altLang="en-US" sz="2400" dirty="0"/>
              <a:t>給</a:t>
            </a:r>
            <a:r>
              <a:rPr lang="zh-TW" altLang="en-US" sz="2400" dirty="0" smtClean="0"/>
              <a:t>同學，請同學提早到教室確認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90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環境安裝</a:t>
            </a:r>
            <a:r>
              <a:rPr lang="en-US" altLang="zh-TW" sz="4400" dirty="0" smtClean="0"/>
              <a:t>(</a:t>
            </a:r>
            <a:r>
              <a:rPr lang="zh-TW" altLang="en-US" sz="4400" dirty="0" smtClean="0"/>
              <a:t>實驗課同學可跳過</a:t>
            </a:r>
            <a:r>
              <a:rPr lang="en-US" altLang="zh-TW" sz="44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6988" y="2093976"/>
            <a:ext cx="7507731" cy="403250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環境安裝 </a:t>
            </a:r>
            <a:r>
              <a:rPr lang="en-US" altLang="zh-TW" sz="2400" dirty="0"/>
              <a:t>VMware Workstation Player  	</a:t>
            </a:r>
          </a:p>
          <a:p>
            <a:pPr marL="0" indent="0">
              <a:buNone/>
            </a:pPr>
            <a:r>
              <a:rPr lang="en-US" altLang="zh-TW" sz="2400" dirty="0" smtClean="0"/>
              <a:t>	-- </a:t>
            </a:r>
            <a:r>
              <a:rPr lang="zh-TW" altLang="en-US" sz="2400" dirty="0"/>
              <a:t>請查看 </a:t>
            </a:r>
            <a:r>
              <a:rPr lang="en-US" altLang="zh-TW" sz="2400" dirty="0"/>
              <a:t>[ VMware </a:t>
            </a:r>
            <a:r>
              <a:rPr lang="zh-TW" altLang="en-US" sz="2400" dirty="0"/>
              <a:t>安裝 </a:t>
            </a:r>
            <a:r>
              <a:rPr lang="en-US" altLang="zh-TW" sz="2400" dirty="0"/>
              <a:t>Ubuntu ] </a:t>
            </a:r>
            <a:r>
              <a:rPr lang="zh-TW" altLang="en-US" sz="2400" dirty="0"/>
              <a:t>的</a:t>
            </a:r>
            <a:r>
              <a:rPr lang="en-US" altLang="zh-TW" sz="2400" dirty="0" smtClean="0"/>
              <a:t>PPT</a:t>
            </a:r>
          </a:p>
          <a:p>
            <a:r>
              <a:rPr lang="zh-TW" altLang="en-US" sz="2400" dirty="0"/>
              <a:t>環境安裝 </a:t>
            </a:r>
            <a:r>
              <a:rPr lang="en-US" altLang="zh-TW" sz="2400" dirty="0" err="1" smtClean="0"/>
              <a:t>VitualBox</a:t>
            </a:r>
            <a:r>
              <a:rPr lang="en-US" altLang="zh-TW" sz="2400" dirty="0"/>
              <a:t>	</a:t>
            </a:r>
          </a:p>
          <a:p>
            <a:pPr marL="0" indent="0">
              <a:buNone/>
            </a:pPr>
            <a:r>
              <a:rPr lang="en-US" altLang="zh-TW" sz="2400" dirty="0"/>
              <a:t>	-- </a:t>
            </a:r>
            <a:r>
              <a:rPr lang="zh-TW" altLang="en-US" sz="2400" dirty="0"/>
              <a:t>請查看 </a:t>
            </a:r>
            <a:r>
              <a:rPr lang="en-US" altLang="zh-TW" sz="2400" dirty="0" smtClean="0"/>
              <a:t>[</a:t>
            </a:r>
            <a:r>
              <a:rPr lang="en-US" altLang="zh-TW" sz="2400" dirty="0" err="1"/>
              <a:t>VitualBox</a:t>
            </a:r>
            <a:r>
              <a:rPr lang="en-US" altLang="zh-TW" sz="2400" dirty="0" smtClean="0"/>
              <a:t> </a:t>
            </a:r>
            <a:r>
              <a:rPr lang="zh-TW" altLang="en-US" sz="2400" dirty="0"/>
              <a:t>安裝 </a:t>
            </a:r>
            <a:r>
              <a:rPr lang="en-US" altLang="zh-TW" sz="2400" dirty="0"/>
              <a:t>Ubuntu ] </a:t>
            </a:r>
            <a:r>
              <a:rPr lang="zh-TW" altLang="en-US" sz="2400" dirty="0"/>
              <a:t>的</a:t>
            </a:r>
            <a:r>
              <a:rPr lang="en-US" altLang="zh-TW" sz="2400" dirty="0" smtClean="0"/>
              <a:t>PPT</a:t>
            </a:r>
            <a:endParaRPr lang="en-US" altLang="zh-TW" sz="2400" dirty="0"/>
          </a:p>
          <a:p>
            <a:r>
              <a:rPr lang="en-US" altLang="zh-TW" sz="2400" dirty="0" smtClean="0"/>
              <a:t>GCC</a:t>
            </a:r>
            <a:r>
              <a:rPr lang="zh-TW" altLang="en-US" sz="2400" dirty="0" smtClean="0"/>
              <a:t> 和 </a:t>
            </a:r>
            <a:r>
              <a:rPr lang="en-US" altLang="zh-TW" sz="2400" dirty="0" err="1" smtClean="0"/>
              <a:t>Makefile</a:t>
            </a:r>
            <a:r>
              <a:rPr lang="en-US" altLang="zh-TW" sz="2400" dirty="0" smtClean="0"/>
              <a:t> </a:t>
            </a:r>
            <a:r>
              <a:rPr lang="zh-TW" altLang="en-US" sz="2400" dirty="0"/>
              <a:t>的詳細操作</a:t>
            </a:r>
          </a:p>
          <a:p>
            <a:pPr marL="0" indent="0">
              <a:buNone/>
            </a:pPr>
            <a:r>
              <a:rPr lang="en-US" altLang="zh-TW" sz="2400" dirty="0" smtClean="0"/>
              <a:t>	-- </a:t>
            </a:r>
            <a:r>
              <a:rPr lang="zh-TW" altLang="en-US" sz="2400" dirty="0"/>
              <a:t>請查看</a:t>
            </a:r>
            <a:r>
              <a:rPr lang="en-US" altLang="zh-TW" sz="2400" dirty="0"/>
              <a:t>[ GCC</a:t>
            </a:r>
            <a:r>
              <a:rPr lang="zh-TW" altLang="en-US" sz="2400" dirty="0"/>
              <a:t>安裝及簡單使用 </a:t>
            </a:r>
            <a:r>
              <a:rPr lang="en-US" altLang="zh-TW" sz="2400" dirty="0"/>
              <a:t>] </a:t>
            </a:r>
            <a:r>
              <a:rPr lang="zh-TW" altLang="en-US" sz="2400" dirty="0"/>
              <a:t>的</a:t>
            </a:r>
            <a:r>
              <a:rPr lang="en-US" altLang="zh-TW" sz="2400" dirty="0"/>
              <a:t>PPT</a:t>
            </a:r>
          </a:p>
          <a:p>
            <a:pPr marL="0" indent="0">
              <a:buNone/>
            </a:pPr>
            <a:r>
              <a:rPr lang="en-US" altLang="zh-TW" sz="2400" dirty="0" smtClean="0"/>
              <a:t>	-- </a:t>
            </a:r>
            <a:r>
              <a:rPr lang="zh-TW" altLang="en-US" sz="2400" dirty="0"/>
              <a:t>另外附上 </a:t>
            </a:r>
            <a:r>
              <a:rPr lang="en-US" altLang="zh-TW" sz="2400" dirty="0" err="1"/>
              <a:t>Makefile</a:t>
            </a:r>
            <a:r>
              <a:rPr lang="zh-TW" altLang="en-US" sz="2400" dirty="0"/>
              <a:t>的範例檔案</a:t>
            </a:r>
            <a:r>
              <a:rPr lang="en-US" altLang="zh-TW" sz="2400" dirty="0"/>
              <a:t>(</a:t>
            </a:r>
            <a:r>
              <a:rPr lang="zh-TW" altLang="en-US" sz="2400" dirty="0"/>
              <a:t>參考用</a:t>
            </a:r>
            <a:r>
              <a:rPr lang="en-US" altLang="zh-TW" sz="2400" dirty="0"/>
              <a:t>) 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3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程式繳交規定</a:t>
            </a:r>
            <a:r>
              <a:rPr lang="en-US" altLang="zh-TW" sz="4400" dirty="0" smtClean="0"/>
              <a:t>(</a:t>
            </a:r>
            <a:r>
              <a:rPr lang="zh-TW" altLang="en-US" sz="4400" dirty="0" smtClean="0"/>
              <a:t>考前會再口頭說明一遍</a:t>
            </a:r>
            <a:r>
              <a:rPr lang="en-US" altLang="zh-TW" sz="4400" dirty="0" smtClean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162908"/>
            <a:ext cx="11029616" cy="431701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.</a:t>
            </a:r>
            <a:r>
              <a:rPr lang="en-US" altLang="zh-TW" sz="2400" dirty="0" err="1"/>
              <a:t>cpp</a:t>
            </a:r>
            <a:r>
              <a:rPr lang="zh-TW" altLang="en-US" sz="2400" dirty="0"/>
              <a:t>檔命名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	Q</a:t>
            </a:r>
            <a:r>
              <a:rPr lang="zh-TW" altLang="en-US" sz="2400" dirty="0" smtClean="0"/>
              <a:t>題</a:t>
            </a:r>
            <a:r>
              <a:rPr lang="zh-TW" altLang="en-US" sz="2400" dirty="0"/>
              <a:t>號</a:t>
            </a:r>
            <a:r>
              <a:rPr lang="en-US" altLang="zh-TW" sz="2400" dirty="0"/>
              <a:t>.</a:t>
            </a:r>
            <a:r>
              <a:rPr lang="en-US" altLang="zh-TW" sz="2400" dirty="0" err="1"/>
              <a:t>cpp</a:t>
            </a:r>
            <a:r>
              <a:rPr lang="en-US" altLang="zh-TW" sz="2400" dirty="0"/>
              <a:t> (Ex :</a:t>
            </a:r>
            <a:r>
              <a:rPr lang="zh-TW" altLang="en-US" sz="2400" dirty="0" smtClean="0"/>
              <a:t>第</a:t>
            </a:r>
            <a:r>
              <a:rPr lang="zh-TW" altLang="en-US" sz="2400" dirty="0"/>
              <a:t>二</a:t>
            </a:r>
            <a:r>
              <a:rPr lang="zh-TW" altLang="en-US" sz="2400" dirty="0" smtClean="0"/>
              <a:t>題就是</a:t>
            </a:r>
            <a:r>
              <a:rPr lang="en-US" altLang="zh-TW" sz="2400" dirty="0" smtClean="0"/>
              <a:t>Q2.cpp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執行檔命名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	Q</a:t>
            </a:r>
            <a:r>
              <a:rPr lang="zh-TW" altLang="en-US" sz="2400" dirty="0" smtClean="0"/>
              <a:t>題</a:t>
            </a:r>
            <a:r>
              <a:rPr lang="zh-TW" altLang="en-US" sz="2400" dirty="0"/>
              <a:t>號 </a:t>
            </a:r>
            <a:r>
              <a:rPr lang="en-US" altLang="zh-TW" sz="2400" dirty="0"/>
              <a:t>(Ex :</a:t>
            </a:r>
            <a:r>
              <a:rPr lang="zh-TW" altLang="en-US" sz="2400" dirty="0" smtClean="0"/>
              <a:t>第二題</a:t>
            </a:r>
            <a:r>
              <a:rPr lang="zh-TW" altLang="en-US" sz="2400" dirty="0"/>
              <a:t>命名</a:t>
            </a:r>
            <a:r>
              <a:rPr lang="zh-TW" altLang="en-US" sz="2400" dirty="0" smtClean="0"/>
              <a:t>為</a:t>
            </a:r>
            <a:r>
              <a:rPr lang="en-US" altLang="zh-TW" sz="2400" dirty="0" smtClean="0"/>
              <a:t>Q2)</a:t>
            </a:r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繳交時需確認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Makefile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能成功編譯，否則以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0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分計算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   (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Make sure that your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makefile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can successfully compiled, or you’ll get zero point.)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r>
              <a:rPr lang="zh-TW" altLang="en-US" sz="2400" dirty="0"/>
              <a:t>將所有檔案</a:t>
            </a:r>
            <a:r>
              <a:rPr lang="en-US" altLang="zh-TW" sz="2400" dirty="0"/>
              <a:t>(</a:t>
            </a:r>
            <a:r>
              <a:rPr lang="zh-TW" altLang="en-US" sz="2400" dirty="0"/>
              <a:t>包含</a:t>
            </a:r>
            <a:r>
              <a:rPr lang="en-US" altLang="zh-TW" sz="2400" dirty="0" err="1"/>
              <a:t>makefile</a:t>
            </a:r>
            <a:r>
              <a:rPr lang="en-US" altLang="zh-TW" sz="2400" dirty="0"/>
              <a:t>)</a:t>
            </a:r>
            <a:r>
              <a:rPr lang="zh-TW" altLang="en-US" sz="2400" dirty="0"/>
              <a:t>放在一個資料夾底下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資料夾</a:t>
            </a:r>
            <a:r>
              <a:rPr lang="zh-TW" altLang="en-US" sz="2400" dirty="0"/>
              <a:t>名稱為學號 </a:t>
            </a:r>
            <a:r>
              <a:rPr lang="en-US" altLang="zh-TW" sz="2400" dirty="0"/>
              <a:t>(Ex : </a:t>
            </a:r>
            <a:r>
              <a:rPr lang="en-US" altLang="zh-TW" sz="2400" dirty="0" smtClean="0"/>
              <a:t>B113040000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zh-TW" altLang="en-US" sz="2400" dirty="0"/>
              <a:t>壓縮格式</a:t>
            </a:r>
            <a:r>
              <a:rPr lang="en-US" altLang="zh-TW" sz="2400" dirty="0"/>
              <a:t>: ZIP</a:t>
            </a:r>
            <a:r>
              <a:rPr lang="zh-TW" altLang="en-US" sz="2400" dirty="0"/>
              <a:t>檔</a:t>
            </a:r>
          </a:p>
          <a:p>
            <a:r>
              <a:rPr lang="zh-TW" altLang="en-US" sz="2400" dirty="0"/>
              <a:t>壓縮檔命名規則</a:t>
            </a:r>
            <a:r>
              <a:rPr lang="en-US" altLang="zh-TW" sz="2400" dirty="0"/>
              <a:t>: </a:t>
            </a:r>
            <a:r>
              <a:rPr lang="zh-TW" altLang="en-US" sz="2400" dirty="0"/>
              <a:t>學號</a:t>
            </a:r>
            <a:r>
              <a:rPr lang="en-US" altLang="zh-TW" sz="2400" dirty="0"/>
              <a:t>_</a:t>
            </a:r>
            <a:r>
              <a:rPr lang="zh-TW" altLang="en-US" sz="2400" dirty="0"/>
              <a:t>姓名</a:t>
            </a:r>
            <a:r>
              <a:rPr lang="en-US" altLang="zh-TW" sz="2400" dirty="0"/>
              <a:t>.zip </a:t>
            </a:r>
            <a:r>
              <a:rPr lang="en-US" altLang="zh-TW" sz="2400" dirty="0" smtClean="0"/>
              <a:t>(Ex 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B113040000_XXX.zip</a:t>
            </a:r>
            <a:r>
              <a:rPr lang="en-US" altLang="zh-TW" sz="2400" dirty="0"/>
              <a:t>)</a:t>
            </a:r>
          </a:p>
          <a:p>
            <a:endParaRPr lang="zh-TW" altLang="en-US" sz="2400" dirty="0"/>
          </a:p>
        </p:txBody>
      </p:sp>
      <p:pic>
        <p:nvPicPr>
          <p:cNvPr id="4" name="Google Shape;237;p8">
            <a:extLst>
              <a:ext uri="{FF2B5EF4-FFF2-40B4-BE49-F238E27FC236}">
                <a16:creationId xmlns:a16="http://schemas.microsoft.com/office/drawing/2014/main" id="{8ABBA40A-134E-44AE-8AF0-98F7796BD2B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04384" y="4321417"/>
            <a:ext cx="3226775" cy="2004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45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/>
              <a:t>[ </a:t>
            </a:r>
            <a:r>
              <a:rPr lang="zh-TW" altLang="en-US" sz="4400" dirty="0"/>
              <a:t>期中考試 </a:t>
            </a:r>
            <a:r>
              <a:rPr lang="en-US" altLang="zh-TW" sz="4400" dirty="0"/>
              <a:t>Midterm Exam </a:t>
            </a:r>
            <a:r>
              <a:rPr lang="en-US" altLang="zh-TW" sz="4400" dirty="0" smtClean="0"/>
              <a:t>]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2385" y="2145327"/>
            <a:ext cx="11029615" cy="47126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時間</a:t>
            </a:r>
            <a:r>
              <a:rPr lang="en-US" altLang="zh-TW" sz="2400" dirty="0"/>
              <a:t>(Time) : </a:t>
            </a:r>
            <a:r>
              <a:rPr lang="en-US" altLang="zh-TW" sz="2400" dirty="0" smtClean="0"/>
              <a:t>4/13  </a:t>
            </a:r>
            <a:r>
              <a:rPr lang="en-US" altLang="zh-TW" sz="2400" dirty="0" smtClean="0"/>
              <a:t>13:10~16:10</a:t>
            </a:r>
            <a:r>
              <a:rPr lang="en-US" altLang="zh-TW" sz="2400" dirty="0"/>
              <a:t> (3</a:t>
            </a:r>
            <a:r>
              <a:rPr lang="zh-TW" altLang="en-US" sz="2400" dirty="0"/>
              <a:t>小時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地點</a:t>
            </a:r>
            <a:r>
              <a:rPr lang="en-US" altLang="zh-TW" sz="2400" dirty="0"/>
              <a:t>(Place) : </a:t>
            </a:r>
            <a:r>
              <a:rPr lang="zh-TW" altLang="en-US" sz="2400" dirty="0"/>
              <a:t>圖書館地下一樓</a:t>
            </a:r>
            <a:r>
              <a:rPr lang="en-US" altLang="zh-TW" sz="2400" dirty="0"/>
              <a:t>(Library basement floor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PC02</a:t>
            </a:r>
            <a:r>
              <a:rPr lang="en-US" altLang="zh-TW" sz="2400" dirty="0"/>
              <a:t> &amp; </a:t>
            </a:r>
            <a:r>
              <a:rPr lang="en-US" altLang="zh-TW" sz="2400" dirty="0" smtClean="0"/>
              <a:t>PC03</a:t>
            </a:r>
          </a:p>
          <a:p>
            <a:r>
              <a:rPr lang="zh-TW" altLang="en-US" sz="2400" dirty="0" smtClean="0"/>
              <a:t>請</a:t>
            </a:r>
            <a:r>
              <a:rPr lang="en-US" altLang="zh-TW" sz="2400" dirty="0" smtClean="0"/>
              <a:t>13:00</a:t>
            </a:r>
            <a:r>
              <a:rPr lang="zh-TW" altLang="en-US" sz="2400" dirty="0" smtClean="0"/>
              <a:t>提早到教室確認座位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>
                <a:solidFill>
                  <a:srgbClr val="FF0000"/>
                </a:solidFill>
              </a:rPr>
              <a:t>若是下午時間無法考試的同學請注意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請務必傳</a:t>
            </a:r>
            <a:r>
              <a:rPr lang="en-US" altLang="zh-TW" sz="2400" dirty="0">
                <a:solidFill>
                  <a:srgbClr val="FF0000"/>
                </a:solidFill>
              </a:rPr>
              <a:t>Email</a:t>
            </a:r>
            <a:r>
              <a:rPr lang="zh-TW" altLang="en-US" sz="2400" dirty="0">
                <a:solidFill>
                  <a:srgbClr val="FF0000"/>
                </a:solidFill>
              </a:rPr>
              <a:t>給助教們，不然一律視為下午考試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2400" dirty="0"/>
              <a:t>時間</a:t>
            </a:r>
            <a:r>
              <a:rPr lang="en-US" altLang="zh-TW" sz="2400" dirty="0"/>
              <a:t>(Time) :  </a:t>
            </a:r>
            <a:r>
              <a:rPr lang="en-US" altLang="zh-TW" sz="2400" dirty="0" smtClean="0"/>
              <a:t>4/13  </a:t>
            </a:r>
            <a:r>
              <a:rPr lang="en-US" altLang="zh-TW" sz="2400" dirty="0" smtClean="0"/>
              <a:t>9:10~12:10 </a:t>
            </a:r>
            <a:r>
              <a:rPr lang="en-US" altLang="zh-TW" sz="2400" dirty="0"/>
              <a:t>(3</a:t>
            </a:r>
            <a:r>
              <a:rPr lang="zh-TW" altLang="en-US" sz="2400" dirty="0"/>
              <a:t>小時</a:t>
            </a:r>
            <a:r>
              <a:rPr lang="en-US" altLang="zh-TW" sz="2400" dirty="0"/>
              <a:t>) </a:t>
            </a:r>
          </a:p>
          <a:p>
            <a:r>
              <a:rPr lang="zh-TW" altLang="en-US" sz="2400" dirty="0"/>
              <a:t>地點</a:t>
            </a:r>
            <a:r>
              <a:rPr lang="en-US" altLang="zh-TW" sz="2400" dirty="0"/>
              <a:t>(Place) : </a:t>
            </a:r>
            <a:r>
              <a:rPr lang="zh-TW" altLang="en-US" sz="2400" dirty="0"/>
              <a:t>電資大樓</a:t>
            </a:r>
            <a:r>
              <a:rPr lang="en-US" altLang="zh-TW" sz="2400" dirty="0"/>
              <a:t>(Electrical Engineering) </a:t>
            </a:r>
            <a:r>
              <a:rPr lang="zh-TW" altLang="en-US" sz="2400" dirty="0"/>
              <a:t>，</a:t>
            </a:r>
            <a:r>
              <a:rPr lang="en-US" altLang="zh-TW" sz="2400" dirty="0"/>
              <a:t>EC9013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0159115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紅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153</TotalTime>
  <Words>416</Words>
  <Application>Microsoft Office PowerPoint</Application>
  <PresentationFormat>寬螢幕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Gill Sans MT</vt:lpstr>
      <vt:lpstr>Times New Roman</vt:lpstr>
      <vt:lpstr>Wingdings 2</vt:lpstr>
      <vt:lpstr>紅利</vt:lpstr>
      <vt:lpstr>C程式設計 期中考  考前須知</vt:lpstr>
      <vt:lpstr>基本規定</vt:lpstr>
      <vt:lpstr>環境安裝(實驗課同學可跳過)</vt:lpstr>
      <vt:lpstr>程式繳交規定(考前會再口頭說明一遍)</vt:lpstr>
      <vt:lpstr>[ 期中考試 Midterm Exam 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 期中考  考前須知</dc:title>
  <dc:creator>USER</dc:creator>
  <cp:lastModifiedBy>adm</cp:lastModifiedBy>
  <cp:revision>23</cp:revision>
  <dcterms:created xsi:type="dcterms:W3CDTF">2022-04-07T04:33:17Z</dcterms:created>
  <dcterms:modified xsi:type="dcterms:W3CDTF">2023-03-28T06:40:31Z</dcterms:modified>
</cp:coreProperties>
</file>