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C </a:t>
            </a:r>
            <a:r>
              <a:rPr lang="zh-TW" altLang="en-US" sz="6600" dirty="0"/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1-1</a:t>
            </a:r>
            <a:r>
              <a:rPr lang="zh-TW" altLang="en-US" dirty="0"/>
              <a:t>：</a:t>
            </a:r>
            <a:r>
              <a:rPr lang="en-US" altLang="zh-TW" dirty="0" err="1"/>
              <a:t>cin</a:t>
            </a:r>
            <a:r>
              <a:rPr lang="zh-TW" altLang="en-US" dirty="0"/>
              <a:t>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使用</a:t>
            </a:r>
            <a:r>
              <a:rPr lang="en-US" altLang="zh-TW" dirty="0" err="1"/>
              <a:t>c++</a:t>
            </a:r>
            <a:r>
              <a:rPr lang="zh-TW" altLang="en-US" dirty="0"/>
              <a:t>所提供的</a:t>
            </a:r>
            <a:r>
              <a:rPr lang="en-US" altLang="zh-TW" dirty="0" err="1"/>
              <a:t>cin</a:t>
            </a:r>
            <a:r>
              <a:rPr lang="zh-TW" altLang="en-US" dirty="0"/>
              <a:t>功能來輸入一個整數，然後設計出一個判斷該輸入數值是奇數還是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/>
              <a:t>偶數的功能，將判別結果以</a:t>
            </a:r>
            <a:r>
              <a:rPr lang="en-US" altLang="zh-TW" dirty="0" err="1"/>
              <a:t>cout</a:t>
            </a:r>
            <a:r>
              <a:rPr lang="zh-TW" altLang="en-US" dirty="0"/>
              <a:t>功能顯示出來。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60" y="3215745"/>
            <a:ext cx="4162480" cy="8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1-2</a:t>
            </a:r>
            <a:r>
              <a:rPr lang="zh-TW" altLang="en-US" dirty="0"/>
              <a:t>：</a:t>
            </a:r>
            <a:r>
              <a:rPr lang="en-US" altLang="zh-TW" dirty="0"/>
              <a:t>loop</a:t>
            </a:r>
            <a:r>
              <a:rPr lang="zh-TW" altLang="en-US" dirty="0"/>
              <a:t>的應用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C++</a:t>
            </a:r>
            <a:r>
              <a:rPr lang="zh-TW" altLang="en-US" dirty="0"/>
              <a:t>寫一個程式，能找出介於</a:t>
            </a:r>
            <a:r>
              <a:rPr lang="en-US" altLang="zh-TW" dirty="0"/>
              <a:t>3</a:t>
            </a:r>
            <a:r>
              <a:rPr lang="zh-TW" altLang="en-US" dirty="0"/>
              <a:t>到</a:t>
            </a:r>
            <a:r>
              <a:rPr lang="en-US" altLang="zh-TW" dirty="0"/>
              <a:t>100</a:t>
            </a:r>
            <a:r>
              <a:rPr lang="zh-TW" altLang="en-US" dirty="0"/>
              <a:t>之間的質數</a:t>
            </a:r>
            <a:r>
              <a:rPr lang="en-US" altLang="zh-TW" dirty="0"/>
              <a:t>(</a:t>
            </a:r>
            <a:r>
              <a:rPr lang="en-US" altLang="zh-TW" dirty="0" err="1"/>
              <a:t>eg.</a:t>
            </a:r>
            <a:r>
              <a:rPr lang="en-US" altLang="zh-TW" dirty="0"/>
              <a:t> 3 ,5 ,7 ,11 ,13 ……)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並且算出在</a:t>
            </a:r>
            <a:r>
              <a:rPr lang="en-US" altLang="zh-TW" dirty="0"/>
              <a:t>3~1000</a:t>
            </a:r>
            <a:r>
              <a:rPr lang="zh-TW" altLang="en-US" dirty="0"/>
              <a:t>之間，質數的數量。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備註</a:t>
            </a:r>
            <a:r>
              <a:rPr lang="en-US" altLang="zh-TW" dirty="0"/>
              <a:t>. </a:t>
            </a:r>
            <a:r>
              <a:rPr lang="zh-TW" altLang="en-US" dirty="0"/>
              <a:t>質數為大於</a:t>
            </a:r>
            <a:r>
              <a:rPr lang="en-US" altLang="zh-TW" dirty="0"/>
              <a:t>1</a:t>
            </a:r>
            <a:r>
              <a:rPr lang="zh-TW" altLang="en-US" dirty="0"/>
              <a:t>，且除了</a:t>
            </a:r>
            <a:r>
              <a:rPr lang="en-US" altLang="zh-TW" dirty="0"/>
              <a:t>1</a:t>
            </a:r>
            <a:r>
              <a:rPr lang="zh-TW" altLang="en-US" dirty="0"/>
              <a:t>及本身之外，並無其他因數的數字。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09DC40-FD63-49F0-93B6-2265A0625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3"/>
          <a:stretch/>
        </p:blipFill>
        <p:spPr>
          <a:xfrm>
            <a:off x="8663286" y="2701964"/>
            <a:ext cx="2492394" cy="30780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DF1AFF-F854-4B30-9AF6-4F154BE2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082" y="4392203"/>
            <a:ext cx="3145835" cy="9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1-3</a:t>
            </a:r>
            <a:r>
              <a:rPr lang="zh-TW" altLang="en-US" dirty="0"/>
              <a:t>：</a:t>
            </a:r>
            <a:r>
              <a:rPr lang="en-US" altLang="zh-TW" dirty="0"/>
              <a:t>Branch</a:t>
            </a:r>
            <a:r>
              <a:rPr lang="zh-TW" altLang="en-US" dirty="0"/>
              <a:t>練習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TW" altLang="en-US" dirty="0"/>
                  <a:t>寫一個程式，當輸入三個正整數 </a:t>
                </a:r>
                <a:r>
                  <a:rPr lang="en-US" altLang="zh-TW" dirty="0" err="1"/>
                  <a:t>a,b,c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時，判斷</a:t>
                </a:r>
                <a:r>
                  <a:rPr lang="en-US" altLang="zh-TW" dirty="0" err="1"/>
                  <a:t>a,b,c</a:t>
                </a:r>
                <a:r>
                  <a:rPr lang="zh-TW" altLang="en-US" dirty="0"/>
                  <a:t>是否能形成一個三角形的三個邊，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如果可以，那此三角形為何種類型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銳角</a:t>
                </a:r>
                <a:r>
                  <a:rPr lang="en-US" altLang="zh-TW" dirty="0"/>
                  <a:t>Acute</a:t>
                </a:r>
                <a:r>
                  <a:rPr lang="zh-TW" altLang="en-US" dirty="0"/>
                  <a:t>、鈍角</a:t>
                </a:r>
                <a:r>
                  <a:rPr lang="en-US" altLang="zh-TW" dirty="0"/>
                  <a:t>Obtuse</a:t>
                </a:r>
                <a:r>
                  <a:rPr lang="zh-TW" altLang="en-US" dirty="0"/>
                  <a:t>、直角</a:t>
                </a:r>
                <a:r>
                  <a:rPr lang="en-US" altLang="zh-TW" dirty="0"/>
                  <a:t>Right triangle)?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zh-TW" altLang="en-US" dirty="0"/>
                  <a:t>備註</a:t>
                </a:r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判斷三角形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任意兩邊和大於第三邊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判斷銳角三角形</a:t>
                </a:r>
                <a:r>
                  <a:rPr lang="en-US" altLang="zh-TW" dirty="0"/>
                  <a:t>	: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, a &lt; b &lt; c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判斷鈍角三角形</a:t>
                </a:r>
                <a:r>
                  <a:rPr lang="en-US" altLang="zh-TW" dirty="0"/>
                  <a:t>	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, a &lt; b &lt; c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:r>
                  <a:rPr lang="zh-TW" altLang="en-US" dirty="0"/>
                  <a:t>判斷直角三角形</a:t>
                </a:r>
                <a:r>
                  <a:rPr lang="en-US" altLang="zh-TW" dirty="0"/>
                  <a:t>	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, a &lt; b &lt; c</a:t>
                </a:r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044D114C-056B-4D3A-9EE4-6E4DFC55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12" y="4066317"/>
            <a:ext cx="2558143" cy="10713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EAA5DD-2784-4084-B055-2A6AB0BC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426" y="2914650"/>
            <a:ext cx="2558143" cy="1028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4794B2-CE63-43FC-BE35-9F6D183A6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218" y="4066317"/>
            <a:ext cx="2541814" cy="10713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1F5954-E215-4D96-89A1-28B0D1027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218" y="2909310"/>
            <a:ext cx="2541814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1-4</a:t>
            </a:r>
            <a:r>
              <a:rPr lang="zh-TW" altLang="en-US" dirty="0"/>
              <a:t>：</a:t>
            </a:r>
            <a:r>
              <a:rPr lang="en-US" altLang="zh-TW" dirty="0"/>
              <a:t>Branch</a:t>
            </a:r>
            <a:r>
              <a:rPr lang="zh-TW" altLang="en-US" dirty="0"/>
              <a:t>練習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/>
                  <a:t>寫 一個程式，當輸入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期中考成績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時，會給出相對應的回覆，當分數低於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分時，會做</a:t>
                </a:r>
                <a:r>
                  <a:rPr lang="en-US" altLang="zh-TW" dirty="0"/>
                  <a:t>10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分數</m:t>
                        </m:r>
                      </m:e>
                    </m:rad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調分</m:t>
                    </m:r>
                  </m:oMath>
                </a14:m>
                <a:r>
                  <a:rPr lang="zh-TW" altLang="en-US" dirty="0"/>
                  <a:t> ，若是調分後超過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分，以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分計算。最後螢幕顯示 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90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 Congratulations!”</a:t>
                </a:r>
              </a:p>
              <a:p>
                <a:r>
                  <a:rPr lang="en-US" altLang="zh-TW" dirty="0"/>
                  <a:t>80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 Great!”</a:t>
                </a:r>
              </a:p>
              <a:p>
                <a:r>
                  <a:rPr lang="en-US" altLang="zh-TW" dirty="0"/>
                  <a:t>60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 Not bad~”</a:t>
                </a:r>
              </a:p>
              <a:p>
                <a:r>
                  <a:rPr lang="en-US" altLang="zh-TW" dirty="0"/>
                  <a:t>40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 You're lucky”</a:t>
                </a:r>
              </a:p>
              <a:p>
                <a:r>
                  <a:rPr lang="en-US" altLang="zh-TW" dirty="0"/>
                  <a:t>20</a:t>
                </a:r>
                <a:r>
                  <a:rPr lang="zh-TW" altLang="en-US" dirty="0"/>
                  <a:t>分時，會顯示</a:t>
                </a:r>
                <a:r>
                  <a:rPr lang="en-US" altLang="zh-TW" dirty="0"/>
                  <a:t>” You need to retake this course QAQ”</a:t>
                </a:r>
              </a:p>
              <a:p>
                <a:r>
                  <a:rPr lang="zh-TW" altLang="en-US" dirty="0"/>
                  <a:t>非</a:t>
                </a:r>
                <a:r>
                  <a:rPr lang="en-US" altLang="zh-TW" dirty="0"/>
                  <a:t>90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80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60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20</a:t>
                </a:r>
                <a:r>
                  <a:rPr lang="zh-TW" altLang="en-US" dirty="0"/>
                  <a:t>分，則螢幕 顯示</a:t>
                </a:r>
                <a:r>
                  <a:rPr lang="en-US" altLang="zh-TW" smtClean="0"/>
                  <a:t>”</a:t>
                </a:r>
                <a:r>
                  <a:rPr lang="en-US" altLang="zh-TW" smtClean="0"/>
                  <a:t>error</a:t>
                </a:r>
                <a:r>
                  <a:rPr lang="en-US" altLang="zh-TW" smtClean="0"/>
                  <a:t>!”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zh-TW" altLang="en-US" dirty="0"/>
                  <a:t>備註</a:t>
                </a:r>
                <a:r>
                  <a:rPr lang="en-US" altLang="zh-TW" dirty="0"/>
                  <a:t>.</a:t>
                </a:r>
                <a:r>
                  <a:rPr lang="zh-TW" altLang="en-US" dirty="0"/>
                  <a:t> 開根號可使用</a:t>
                </a:r>
                <a:r>
                  <a:rPr lang="en-US" altLang="zh-TW" dirty="0" err="1"/>
                  <a:t>math.h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函式庫。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4CD2E447-B376-44B8-B707-12746447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765" y="3125188"/>
            <a:ext cx="2390775" cy="4857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134E44E-8DDB-41BD-9852-5A75EBBFA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765" y="3783965"/>
            <a:ext cx="2438400" cy="47625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9A21114-7728-4AC8-80D0-C96CC13C4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765" y="4446004"/>
            <a:ext cx="2371725" cy="47625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19BBF10-5FC9-4D0A-9464-C4E54A678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190" y="5842552"/>
            <a:ext cx="2352675" cy="51435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09027D8A-36A2-47C2-A8D3-2314AA818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3765" y="2475936"/>
            <a:ext cx="2324100" cy="50482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916F85B3-02CE-4F98-8CE5-C54309F55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765" y="5090843"/>
            <a:ext cx="2533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0636" y="4273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/>
              <a:t>課堂練習</a:t>
            </a:r>
            <a:r>
              <a:rPr lang="en-US" altLang="zh-TW" dirty="0"/>
              <a:t>1-5</a:t>
            </a:r>
            <a:r>
              <a:rPr lang="zh-TW" altLang="en-US" dirty="0"/>
              <a:t>：</a:t>
            </a:r>
            <a:r>
              <a:rPr lang="en-US" altLang="zh-TW" dirty="0" err="1"/>
              <a:t>makefile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2D42101-89BD-4B40-A2C4-5A08F3DF524B}"/>
              </a:ext>
            </a:extLst>
          </p:cNvPr>
          <p:cNvSpPr txBox="1">
            <a:spLocks/>
          </p:cNvSpPr>
          <p:nvPr/>
        </p:nvSpPr>
        <p:spPr>
          <a:xfrm>
            <a:off x="1097279" y="185745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於上課的投影片中有提到</a:t>
            </a:r>
            <a:r>
              <a:rPr lang="en-US" altLang="zh-TW" dirty="0" err="1"/>
              <a:t>makefile</a:t>
            </a:r>
            <a:r>
              <a:rPr lang="zh-TW" altLang="en-US" dirty="0"/>
              <a:t>是如何進行編寫的。請同學</a:t>
            </a:r>
            <a:r>
              <a:rPr lang="zh-TW" altLang="en-US"/>
              <a:t>們使用</a:t>
            </a:r>
            <a:r>
              <a:rPr lang="en-US" altLang="zh-TW"/>
              <a:t>makefile</a:t>
            </a:r>
            <a:r>
              <a:rPr lang="zh-TW" altLang="en-US" dirty="0"/>
              <a:t>來編譯前四個練習。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0087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239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Calibri Light</vt:lpstr>
      <vt:lpstr>Cambria Math</vt:lpstr>
      <vt:lpstr>回顧</vt:lpstr>
      <vt:lpstr>C 程式設計實習課練習題</vt:lpstr>
      <vt:lpstr>課堂練習1-1：cin的使用</vt:lpstr>
      <vt:lpstr>課堂練習1-2：loop的應用</vt:lpstr>
      <vt:lpstr>課堂練習1-3：Branch練習</vt:lpstr>
      <vt:lpstr>課堂練習1-4：Branch練習</vt:lpstr>
      <vt:lpstr>課堂練習1-5：makefile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ncpc</cp:lastModifiedBy>
  <cp:revision>52</cp:revision>
  <dcterms:created xsi:type="dcterms:W3CDTF">2017-02-23T02:57:53Z</dcterms:created>
  <dcterms:modified xsi:type="dcterms:W3CDTF">2021-03-04T04:59:06Z</dcterms:modified>
</cp:coreProperties>
</file>