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8" r:id="rId3"/>
    <p:sldId id="270" r:id="rId4"/>
    <p:sldId id="272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翻轉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來讀取字串，並使用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strcpy()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函式做型態轉換，將其存入一個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C-String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最後，將此字串倒敘並輸出至螢幕上。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運用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cin.peek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函式，判斷輸入是否符合規定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只要開頭為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‘0’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‘-’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，就跳出迴圈。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其他數字或是文字則輸出字串翻轉結果。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發現, 靠近 的圖片&#10;&#10;自動產生的描述">
            <a:extLst>
              <a:ext uri="{FF2B5EF4-FFF2-40B4-BE49-F238E27FC236}">
                <a16:creationId xmlns:a16="http://schemas.microsoft.com/office/drawing/2014/main" id="{2AE8FF6D-134D-4E41-9BAC-04E6CF33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90" y="4466332"/>
            <a:ext cx="7940019" cy="11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：匯率轉換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請設計一個匯率轉換程式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能夠讀取輸入為美元或臺幣，以 </a:t>
            </a:r>
            <a:r>
              <a:rPr lang="en-US" altLang="zh-CN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1:30 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的比例做匯率轉換。</a:t>
            </a:r>
            <a:endParaRPr lang="en-US" altLang="zh-CN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並且如下圖所示，加入額外判斷的功能。</a:t>
            </a:r>
            <a:endParaRPr lang="en-US" altLang="zh-CN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Hint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peek()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，檢查輸入值是否帶有單位 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(USD / TWD / other)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CN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ignore()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，取出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之後的數字進行計算。</a:t>
            </a:r>
            <a:endParaRPr lang="en-US" altLang="zh-CN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76C9665-D242-4661-825E-9595CD3C0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71"/>
          <a:stretch/>
        </p:blipFill>
        <p:spPr>
          <a:xfrm>
            <a:off x="2820868" y="5485380"/>
            <a:ext cx="6550261" cy="622412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7BBCACF-886A-4764-A228-3E5FDABBA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4" t="35723" r="164" b="38014"/>
          <a:stretch/>
        </p:blipFill>
        <p:spPr>
          <a:xfrm>
            <a:off x="2820869" y="3779943"/>
            <a:ext cx="6550261" cy="600332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95FCECF0-1FDF-4A0A-86F7-5D9800288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9" t="11" r="169" b="72760"/>
          <a:stretch/>
        </p:blipFill>
        <p:spPr>
          <a:xfrm>
            <a:off x="2820869" y="4624270"/>
            <a:ext cx="6550261" cy="6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54491" cy="1450757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10-3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：填字遊戲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654148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填字遊戲中，英文單詞會水平或垂直的放在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* 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的板上。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單詞中的每個字母都佔據一個方格，若有兩個單詞共用方格，該方格必須是相同的字母，否則會產生衝突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(conflict)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n*m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的板子，一共有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個英文單字。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每個單字會有它的起始座標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y)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及表示它是垂直或水平填入的數字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，表示單詞為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垂直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 =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，表示單詞為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不須考慮單詞長度大於板子邊界的情況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若沒有任何衝突的方格，輸出「所有被占用的方格數」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若有衝突的方格，輸出「衝突方格數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沒被占用的方格數」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AFFB3D6-13B7-4992-8F04-FEF7EF5B7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70337"/>
              </p:ext>
            </p:extLst>
          </p:nvPr>
        </p:nvGraphicFramePr>
        <p:xfrm>
          <a:off x="8066380" y="2117327"/>
          <a:ext cx="232374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46">
                  <a:extLst>
                    <a:ext uri="{9D8B030D-6E8A-4147-A177-3AD203B41FA5}">
                      <a16:colId xmlns:a16="http://schemas.microsoft.com/office/drawing/2014/main" val="197495239"/>
                    </a:ext>
                  </a:extLst>
                </a:gridCol>
                <a:gridCol w="383646">
                  <a:extLst>
                    <a:ext uri="{9D8B030D-6E8A-4147-A177-3AD203B41FA5}">
                      <a16:colId xmlns:a16="http://schemas.microsoft.com/office/drawing/2014/main" val="4125337320"/>
                    </a:ext>
                  </a:extLst>
                </a:gridCol>
                <a:gridCol w="389114">
                  <a:extLst>
                    <a:ext uri="{9D8B030D-6E8A-4147-A177-3AD203B41FA5}">
                      <a16:colId xmlns:a16="http://schemas.microsoft.com/office/drawing/2014/main" val="903285259"/>
                    </a:ext>
                  </a:extLst>
                </a:gridCol>
                <a:gridCol w="389114">
                  <a:extLst>
                    <a:ext uri="{9D8B030D-6E8A-4147-A177-3AD203B41FA5}">
                      <a16:colId xmlns:a16="http://schemas.microsoft.com/office/drawing/2014/main" val="643046685"/>
                    </a:ext>
                  </a:extLst>
                </a:gridCol>
                <a:gridCol w="389114">
                  <a:extLst>
                    <a:ext uri="{9D8B030D-6E8A-4147-A177-3AD203B41FA5}">
                      <a16:colId xmlns:a16="http://schemas.microsoft.com/office/drawing/2014/main" val="2445062138"/>
                    </a:ext>
                  </a:extLst>
                </a:gridCol>
                <a:gridCol w="389114">
                  <a:extLst>
                    <a:ext uri="{9D8B030D-6E8A-4147-A177-3AD203B41FA5}">
                      <a16:colId xmlns:a16="http://schemas.microsoft.com/office/drawing/2014/main" val="4280286941"/>
                    </a:ext>
                  </a:extLst>
                </a:gridCol>
              </a:tblGrid>
              <a:tr h="340008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06883"/>
                  </a:ext>
                </a:extLst>
              </a:tr>
              <a:tr h="340008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</a:t>
                      </a:r>
                      <a:endParaRPr lang="zh-TW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</a:t>
                      </a:r>
                      <a:endParaRPr lang="zh-TW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</a:t>
                      </a:r>
                      <a:endParaRPr lang="zh-TW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</a:t>
                      </a:r>
                      <a:endParaRPr lang="zh-TW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270044"/>
                  </a:ext>
                </a:extLst>
              </a:tr>
              <a:tr h="340008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621404"/>
                  </a:ext>
                </a:extLst>
              </a:tr>
              <a:tr h="340008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53132"/>
                  </a:ext>
                </a:extLst>
              </a:tr>
              <a:tr h="340008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232127"/>
                  </a:ext>
                </a:extLst>
              </a:tr>
              <a:tr h="340008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472353"/>
                  </a:ext>
                </a:extLst>
              </a:tr>
            </a:tbl>
          </a:graphicData>
        </a:graphic>
      </p:graphicFrame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743E0BA-227D-4F45-98D2-41D29BC8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888" y="4468919"/>
            <a:ext cx="1962150" cy="14001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9543617-8C4A-4224-B69E-BCBC76F6303D}"/>
              </a:ext>
            </a:extLst>
          </p:cNvPr>
          <p:cNvSpPr/>
          <p:nvPr/>
        </p:nvSpPr>
        <p:spPr>
          <a:xfrm>
            <a:off x="7858888" y="5677379"/>
            <a:ext cx="272023" cy="1917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6C2566-CB12-4070-B3C8-2800FED5C45C}"/>
              </a:ext>
            </a:extLst>
          </p:cNvPr>
          <p:cNvSpPr txBox="1"/>
          <p:nvPr/>
        </p:nvSpPr>
        <p:spPr>
          <a:xfrm>
            <a:off x="8393367" y="173736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 (y)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408449-CEB4-41CF-B4E4-1E18CFDD40E6}"/>
              </a:ext>
            </a:extLst>
          </p:cNvPr>
          <p:cNvSpPr txBox="1"/>
          <p:nvPr/>
        </p:nvSpPr>
        <p:spPr>
          <a:xfrm>
            <a:off x="10390128" y="2533509"/>
            <a:ext cx="461665" cy="7864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n (x)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45EFB477-219A-425F-A72E-925F20F8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407" y="4415791"/>
            <a:ext cx="1952625" cy="14097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5E4C9E-F90E-4695-BE49-13843437BC77}"/>
              </a:ext>
            </a:extLst>
          </p:cNvPr>
          <p:cNvSpPr/>
          <p:nvPr/>
        </p:nvSpPr>
        <p:spPr>
          <a:xfrm>
            <a:off x="10118105" y="5633776"/>
            <a:ext cx="272023" cy="1917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10-4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：尋找關鍵字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輸入一個段落，其中包含多個單詞，並且以空格和標點符號隔開。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然後輸入要尋找的關鍵字，最後輸出各關鍵字在段落中出現的次數。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需與關鍵字完全相同才算，例如：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keyword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不能算匹配到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標點符號不算單詞的一部分，例如：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game-theoretic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theoretic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匹配不分大小寫，例如：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nsysu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NSYSU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算有匹配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126FEBF-C210-4107-8BF0-439678E93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24"/>
          <a:stretch/>
        </p:blipFill>
        <p:spPr>
          <a:xfrm>
            <a:off x="1228950" y="4520053"/>
            <a:ext cx="5172075" cy="85682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1924EE4-BA77-4C30-848D-E9026EC659F9}"/>
              </a:ext>
            </a:extLst>
          </p:cNvPr>
          <p:cNvSpPr txBox="1"/>
          <p:nvPr/>
        </p:nvSpPr>
        <p:spPr>
          <a:xfrm>
            <a:off x="6971252" y="4520053"/>
            <a:ext cx="399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Hint: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cstring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&gt;: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strcpy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strtok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cctype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&gt;: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tolower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上結束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&gt;&gt;a)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1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3463</TotalTime>
  <Words>449</Words>
  <Application>Microsoft Office PowerPoint</Application>
  <PresentationFormat>寬螢幕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C 程式設計實習課練習題</vt:lpstr>
      <vt:lpstr>課堂練習10-1：String 翻轉</vt:lpstr>
      <vt:lpstr>課堂練習10-2：匯率轉換</vt:lpstr>
      <vt:lpstr>課堂練習10-3：填字遊戲</vt:lpstr>
      <vt:lpstr>課堂練習10-4：尋找關鍵字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ncpc</cp:lastModifiedBy>
  <cp:revision>196</cp:revision>
  <dcterms:created xsi:type="dcterms:W3CDTF">2017-02-23T02:57:53Z</dcterms:created>
  <dcterms:modified xsi:type="dcterms:W3CDTF">2021-05-13T05:27:47Z</dcterms:modified>
</cp:coreProperties>
</file>