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76" r:id="rId3"/>
    <p:sldId id="257" r:id="rId4"/>
    <p:sldId id="290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7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0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Chapter11.  Pointer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Pointers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 definition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Memory address of a variable.</a:t>
            </a: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Pointers are “typed”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Can store pointer in variable.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Not </a:t>
            </a:r>
            <a:r>
              <a:rPr lang="en-US" altLang="zh-TW" sz="2200" dirty="0" err="1"/>
              <a:t>int,double,etc</a:t>
            </a:r>
            <a:r>
              <a:rPr lang="en-US" altLang="zh-TW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Example.	(double *p;)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P is declared a “pointer to double” variable.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Can hold pointer to variables of type double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Not other types!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26C333B7-2CDD-4F73-A682-50D2154B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Declaring Pointers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Pointers declared like other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Example.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*p1, *p2, v1, v2;)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p1, p2 hold pointers to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variables.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v1, v2 are ordinary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variables.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Add “ * ” before variable name.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p1 = &amp;v1;		// p1 = address of v1. 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6A35D832-47E8-4168-B560-5A61F6E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Pointer Assignments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*p1, *p2;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p1 = p2;	//Assigns one pointer to another.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*p1 = *p2; 	//Assigns “value pointed to” by p1. to “value pointed to” by p2.</a:t>
            </a:r>
            <a:endParaRPr lang="en-US" altLang="zh-TW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Picture 5" descr="C:\WINDOWS\Desktop\Oh_type\sacitch_C++_ppt\gif\savitchc10d01.gif">
            <a:extLst>
              <a:ext uri="{FF2B5EF4-FFF2-40B4-BE49-F238E27FC236}">
                <a16:creationId xmlns:a16="http://schemas.microsoft.com/office/drawing/2014/main" id="{4E79D17D-D777-4776-9AA8-27C0C83B1A0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/>
          <a:srcRect l="5045" t="11642" r="8408" b="7155"/>
          <a:stretch/>
        </p:blipFill>
        <p:spPr bwMode="auto">
          <a:xfrm>
            <a:off x="3784913" y="3823762"/>
            <a:ext cx="4749487" cy="27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D1107825-C39B-4880-B9F3-4C825E7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Dynamic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Create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Use new operator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Dynamically allocate with pointer variable.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Treat like standard arrays.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Example.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double *</a:t>
            </a:r>
            <a:r>
              <a:rPr lang="en-US" altLang="zh-TW" sz="1600" dirty="0" err="1"/>
              <a:t>DoublePtr</a:t>
            </a:r>
            <a:r>
              <a:rPr lang="en-US" altLang="zh-TW" sz="1600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DoublePtr</a:t>
            </a:r>
            <a:r>
              <a:rPr lang="en-US" altLang="zh-TW" sz="1600" dirty="0"/>
              <a:t> d;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d = new double[10];	//Size in brackets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Delete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Example.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delete[] d;	//de-allocates all memory for dynamic array;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F6FFBD46-1BA0-48C6-8446-33A9B58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2021/05/20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245</Words>
  <Application>Microsoft Office PowerPoint</Application>
  <PresentationFormat>寬螢幕</PresentationFormat>
  <Paragraphs>47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Century</vt:lpstr>
      <vt:lpstr>Wingdings</vt:lpstr>
      <vt:lpstr>Wingdings 2</vt:lpstr>
      <vt:lpstr>框架</vt:lpstr>
      <vt:lpstr>C程式設計實驗(二) </vt:lpstr>
      <vt:lpstr>Pointers Variables</vt:lpstr>
      <vt:lpstr>Declaring Pointers Variables</vt:lpstr>
      <vt:lpstr>Pointer Assignments</vt:lpstr>
      <vt:lpstr>Dynamic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文琛 蔡</cp:lastModifiedBy>
  <cp:revision>59</cp:revision>
  <dcterms:created xsi:type="dcterms:W3CDTF">2019-03-22T17:18:14Z</dcterms:created>
  <dcterms:modified xsi:type="dcterms:W3CDTF">2021-05-16T08:54:20Z</dcterms:modified>
</cp:coreProperties>
</file>