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5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課堂練習繳交說明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2F3FEA-BB5C-48FA-905F-85B82ED7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57164" cy="4023360"/>
          </a:xfrm>
        </p:spPr>
        <p:txBody>
          <a:bodyPr/>
          <a:lstStyle/>
          <a:p>
            <a:r>
              <a:rPr lang="zh-TW" altLang="en-US" dirty="0"/>
              <a:t>請於</a:t>
            </a:r>
            <a:r>
              <a:rPr lang="zh-TW" altLang="en-US" dirty="0">
                <a:solidFill>
                  <a:srgbClr val="FF0000"/>
                </a:solidFill>
              </a:rPr>
              <a:t>上課當日</a:t>
            </a:r>
            <a:r>
              <a:rPr lang="en-US" altLang="zh-TW" dirty="0">
                <a:solidFill>
                  <a:srgbClr val="FF0000"/>
                </a:solidFill>
              </a:rPr>
              <a:t>18:00</a:t>
            </a:r>
            <a:r>
              <a:rPr lang="zh-TW" altLang="en-US" dirty="0">
                <a:solidFill>
                  <a:srgbClr val="FF0000"/>
                </a:solidFill>
              </a:rPr>
              <a:t>前</a:t>
            </a:r>
            <a:r>
              <a:rPr lang="zh-TW" altLang="en-US" dirty="0"/>
              <a:t>將檔案上傳至網路大學，壓縮檔名為學號 </a:t>
            </a:r>
            <a:r>
              <a:rPr lang="en-US" altLang="zh-TW" dirty="0"/>
              <a:t>(</a:t>
            </a:r>
            <a:r>
              <a:rPr lang="en-US" altLang="zh-TW" b="1" dirty="0"/>
              <a:t>B0930400XX.zip)</a:t>
            </a:r>
            <a:r>
              <a:rPr lang="zh-TW" altLang="en-US" dirty="0"/>
              <a:t>，內容包含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cpp</a:t>
            </a:r>
            <a:r>
              <a:rPr lang="en-US" altLang="zh-TW" dirty="0"/>
              <a:t> file (1.cpp, 2.cpp….)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makefile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若作業有要求說明，請一併附上</a:t>
            </a:r>
            <a:r>
              <a:rPr lang="en-US" altLang="zh-TW" dirty="0"/>
              <a:t>word or txt file.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網路大學無法使用時，請將檔案寄給兩位助教，</a:t>
            </a:r>
            <a:r>
              <a:rPr lang="zh-TW" altLang="en-US" b="1" dirty="0"/>
              <a:t>兩位都要寄</a:t>
            </a:r>
            <a:endParaRPr lang="en-US" altLang="zh-TW" b="1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涂家瑋</a:t>
            </a:r>
            <a:r>
              <a:rPr lang="zh-TW" altLang="en-US" b="1" i="0" dirty="0">
                <a:solidFill>
                  <a:srgbClr val="3C414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/>
              <a:t>m083040096@student.nsysu.edu.tw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蔡文琛 </a:t>
            </a:r>
            <a:r>
              <a:rPr lang="en-US" altLang="zh-TW" dirty="0"/>
              <a:t>m093040031@student.nsysu.edu.tw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91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11-1</a:t>
            </a:r>
            <a:r>
              <a:rPr lang="zh-TW" altLang="en-US" dirty="0"/>
              <a:t>：差異</a:t>
            </a:r>
            <a:r>
              <a:rPr lang="en-US" altLang="zh-TW" dirty="0"/>
              <a:t>-</a:t>
            </a:r>
            <a:r>
              <a:rPr lang="zh-CN" altLang="en-US" dirty="0"/>
              <a:t>給</a:t>
            </a:r>
            <a:r>
              <a:rPr lang="zh-TW" altLang="en-US" dirty="0"/>
              <a:t>值與給址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2F3FEA-BB5C-48FA-905F-85B82ED7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宣告兩個指標 </a:t>
            </a:r>
            <a:r>
              <a:rPr lang="en-US" altLang="zh-CN" b="1" dirty="0">
                <a:solidFill>
                  <a:srgbClr val="FF0000"/>
                </a:solidFill>
              </a:rPr>
              <a:t>int *p1 </a:t>
            </a:r>
            <a:r>
              <a:rPr lang="zh-CN" altLang="en-US" dirty="0"/>
              <a:t>及 </a:t>
            </a:r>
            <a:r>
              <a:rPr lang="en-US" altLang="zh-CN" b="1" dirty="0">
                <a:solidFill>
                  <a:srgbClr val="FF0000"/>
                </a:solidFill>
              </a:rPr>
              <a:t>int *p2</a:t>
            </a:r>
            <a:r>
              <a:rPr lang="zh-CN" altLang="en-US" dirty="0"/>
              <a:t>，其值內容分別為 </a:t>
            </a:r>
            <a:r>
              <a:rPr lang="en-US" altLang="zh-CN" b="1" dirty="0">
                <a:solidFill>
                  <a:srgbClr val="FF0000"/>
                </a:solidFill>
              </a:rPr>
              <a:t>i1 = 8 </a:t>
            </a:r>
            <a:r>
              <a:rPr lang="zh-CN" altLang="en-US" dirty="0"/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i2 = 10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宣告並給值完成後，先將值與指標位置給顯示出來，之後分別執行</a:t>
            </a:r>
            <a:r>
              <a:rPr lang="en-US" altLang="zh-CN" dirty="0"/>
              <a:t>: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/>
              <a:t>i1 = i2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/>
              <a:t>p1 = p2</a:t>
            </a:r>
          </a:p>
          <a:p>
            <a:endParaRPr lang="en-US" altLang="zh-CN" dirty="0"/>
          </a:p>
          <a:p>
            <a:r>
              <a:rPr lang="zh-CN" altLang="en-US" dirty="0"/>
              <a:t>執行完畢，將值與指標位置顯示出來。並於</a:t>
            </a:r>
            <a:r>
              <a:rPr lang="zh-TW" altLang="en-US" dirty="0"/>
              <a:t>繳交練習的檔案中</a:t>
            </a:r>
            <a:r>
              <a:rPr lang="zh-CN" altLang="en-US" b="1" dirty="0"/>
              <a:t>說明兩者有何差別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Hint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將指標與值做連結 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FF0000"/>
                </a:solidFill>
              </a:rPr>
              <a:t>p1 = &amp;i1</a:t>
            </a:r>
            <a:r>
              <a:rPr lang="en-US" altLang="zh-CN" dirty="0"/>
              <a:t>;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14DBFF-E201-47BD-AB02-1B795C87D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32503"/>
            <a:ext cx="5902239" cy="19376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6BE673-FAB0-4DF3-A7B9-4F00BBF332FB}"/>
              </a:ext>
            </a:extLst>
          </p:cNvPr>
          <p:cNvSpPr/>
          <p:nvPr/>
        </p:nvSpPr>
        <p:spPr>
          <a:xfrm>
            <a:off x="7402285" y="4952762"/>
            <a:ext cx="989400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C2A34E-608F-46DE-8924-E379B481AD6E}"/>
              </a:ext>
            </a:extLst>
          </p:cNvPr>
          <p:cNvSpPr/>
          <p:nvPr/>
        </p:nvSpPr>
        <p:spPr>
          <a:xfrm>
            <a:off x="7402285" y="5607837"/>
            <a:ext cx="989400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57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54491" cy="1450757"/>
          </a:xfrm>
        </p:spPr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11-2</a:t>
            </a:r>
            <a:r>
              <a:rPr lang="zh-TW" altLang="en-US" dirty="0"/>
              <a:t>：使用指標建立</a:t>
            </a:r>
            <a:r>
              <a:rPr lang="en-US" altLang="zh-TW" dirty="0"/>
              <a:t>2D-array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2F3FEA-BB5C-48FA-905F-85B82ED7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請分別用</a:t>
            </a:r>
            <a:r>
              <a:rPr lang="zh-CN" altLang="en-US" dirty="0">
                <a:solidFill>
                  <a:srgbClr val="FF0000"/>
                </a:solidFill>
              </a:rPr>
              <a:t>指標</a:t>
            </a:r>
            <a:r>
              <a:rPr lang="zh-TW" altLang="en-US" dirty="0">
                <a:solidFill>
                  <a:srgbClr val="FF0000"/>
                </a:solidFill>
              </a:rPr>
              <a:t>方法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一般宣告方法</a:t>
            </a:r>
            <a:r>
              <a:rPr lang="zh-TW" altLang="en-US" dirty="0"/>
              <a:t>來宣告兩個</a:t>
            </a:r>
            <a:r>
              <a:rPr lang="en-US" altLang="zh-TW" dirty="0"/>
              <a:t>2D-array A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程式會先詢問使用者要</a:t>
            </a:r>
            <a:r>
              <a:rPr lang="zh-TW" altLang="en-US" b="1" dirty="0"/>
              <a:t>建立</a:t>
            </a:r>
            <a:r>
              <a:rPr lang="zh-TW" altLang="en-US" dirty="0"/>
              <a:t>多大的陣列，再來會按照順序要求使用者</a:t>
            </a:r>
            <a:r>
              <a:rPr lang="zh-TW" altLang="en-US" b="1" dirty="0"/>
              <a:t>填值</a:t>
            </a:r>
            <a:r>
              <a:rPr lang="zh-TW" altLang="en-US" dirty="0"/>
              <a:t>，填值時會自動填入</a:t>
            </a:r>
            <a:r>
              <a:rPr lang="en-US" altLang="zh-TW" dirty="0"/>
              <a:t>A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  <a:r>
              <a:rPr lang="zh-TW" altLang="en-US" dirty="0"/>
              <a:t>的相同位置之中。填值完畢後將兩個</a:t>
            </a:r>
            <a:r>
              <a:rPr lang="en-US" altLang="zh-TW" dirty="0"/>
              <a:t>array</a:t>
            </a:r>
            <a:r>
              <a:rPr lang="zh-TW" altLang="en-US" dirty="0"/>
              <a:t>中的值和位置印出來。</a:t>
            </a:r>
            <a:endParaRPr lang="en-US" altLang="zh-TW" dirty="0"/>
          </a:p>
          <a:p>
            <a:r>
              <a:rPr lang="zh-TW" altLang="en-US" dirty="0"/>
              <a:t>想看看</a:t>
            </a:r>
            <a:r>
              <a:rPr lang="zh-TW" altLang="en-US" b="1" dirty="0"/>
              <a:t>位置的分配方法</a:t>
            </a:r>
            <a:r>
              <a:rPr lang="zh-TW" altLang="en-US" dirty="0"/>
              <a:t>為什麼不一樣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二維陣列用</a:t>
            </a:r>
            <a:r>
              <a:rPr lang="zh-TW" altLang="en-US" b="1" dirty="0">
                <a:solidFill>
                  <a:srgbClr val="FF0000"/>
                </a:solidFill>
              </a:rPr>
              <a:t>指標方法</a:t>
            </a:r>
            <a:r>
              <a:rPr lang="zh-TW" altLang="en-US" dirty="0"/>
              <a:t>宣告：</a:t>
            </a:r>
            <a:endParaRPr lang="en-US" altLang="zh-TW" dirty="0"/>
          </a:p>
          <a:p>
            <a:pPr marL="201168" lvl="1" indent="0">
              <a:buNone/>
            </a:pPr>
            <a:r>
              <a:rPr lang="en-US" altLang="zh-TW" dirty="0"/>
              <a:t>typedef int* IAP;  </a:t>
            </a:r>
          </a:p>
          <a:p>
            <a:pPr marL="201168" lvl="1" indent="0">
              <a:buNone/>
            </a:pPr>
            <a:r>
              <a:rPr lang="en-US" altLang="zh-TW" dirty="0"/>
              <a:t>IAP *A = new IAP[x]; </a:t>
            </a:r>
          </a:p>
          <a:p>
            <a:pPr marL="201168" lvl="1" indent="0">
              <a:buNone/>
            </a:pPr>
            <a:r>
              <a:rPr lang="nn-NO" altLang="zh-TW" dirty="0"/>
              <a:t>for(int i = 0; i &lt; x; i++) </a:t>
            </a:r>
          </a:p>
          <a:p>
            <a:pPr marL="201168" lvl="1" indent="0">
              <a:buNone/>
            </a:pPr>
            <a:r>
              <a:rPr lang="zh-TW" altLang="en-US" dirty="0"/>
              <a:t>      </a:t>
            </a:r>
            <a:r>
              <a:rPr lang="nn-NO" altLang="zh-TW" dirty="0"/>
              <a:t>A[i] = new int[y];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F98A0F-02DC-4974-8796-2EFCF3CDE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73" y="3690241"/>
            <a:ext cx="6233227" cy="25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2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11-3 stack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請設計一個程式，使用</a:t>
            </a:r>
            <a:r>
              <a:rPr lang="en-US" altLang="zh-TW" dirty="0"/>
              <a:t>linking list</a:t>
            </a:r>
            <a:r>
              <a:rPr lang="zh-TW" altLang="en-US" dirty="0"/>
              <a:t>的方式建立一個</a:t>
            </a:r>
            <a:r>
              <a:rPr lang="en-US" altLang="zh-TW" dirty="0"/>
              <a:t>stack</a:t>
            </a:r>
            <a:r>
              <a:rPr lang="zh-TW" altLang="en-US" dirty="0"/>
              <a:t>，此</a:t>
            </a:r>
            <a:r>
              <a:rPr lang="en-US" altLang="zh-TW" dirty="0"/>
              <a:t>stack</a:t>
            </a:r>
            <a:r>
              <a:rPr lang="zh-TW" altLang="en-US" dirty="0"/>
              <a:t>須具備</a:t>
            </a:r>
            <a:r>
              <a:rPr lang="en-US" altLang="zh-TW" dirty="0"/>
              <a:t>push()</a:t>
            </a:r>
            <a:r>
              <a:rPr lang="zh-TW" altLang="en-US" dirty="0"/>
              <a:t>、</a:t>
            </a:r>
            <a:r>
              <a:rPr lang="en-US" altLang="zh-TW" dirty="0"/>
              <a:t>pop()</a:t>
            </a:r>
            <a:r>
              <a:rPr lang="zh-TW" altLang="en-US" dirty="0"/>
              <a:t>功能。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12587"/>
          <a:stretch/>
        </p:blipFill>
        <p:spPr>
          <a:xfrm>
            <a:off x="6889190" y="2331309"/>
            <a:ext cx="3787048" cy="401967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A3F530B-CFC0-4970-8D32-70480C8C838B}"/>
              </a:ext>
            </a:extLst>
          </p:cNvPr>
          <p:cNvSpPr txBox="1"/>
          <p:nvPr/>
        </p:nvSpPr>
        <p:spPr>
          <a:xfrm>
            <a:off x="1097280" y="257694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2F3335"/>
                </a:solidFill>
                <a:effectLst/>
                <a:latin typeface="Arial" panose="020B0604020202020204" pitchFamily="34" charset="0"/>
              </a:rPr>
              <a:t>Last In First Out</a:t>
            </a:r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214F22D-72FC-4EB5-89F8-DA07A401EBE4}"/>
              </a:ext>
            </a:extLst>
          </p:cNvPr>
          <p:cNvGrpSpPr/>
          <p:nvPr/>
        </p:nvGrpSpPr>
        <p:grpSpPr>
          <a:xfrm>
            <a:off x="1097280" y="3173060"/>
            <a:ext cx="3222187" cy="1477328"/>
            <a:chOff x="698601" y="3669021"/>
            <a:chExt cx="3222187" cy="147732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98BBA37B-CE34-4FCA-9644-DE300090C5DA}"/>
                </a:ext>
              </a:extLst>
            </p:cNvPr>
            <p:cNvGrpSpPr/>
            <p:nvPr/>
          </p:nvGrpSpPr>
          <p:grpSpPr>
            <a:xfrm>
              <a:off x="1903610" y="3669021"/>
              <a:ext cx="856215" cy="1477328"/>
              <a:chOff x="1820483" y="3632662"/>
              <a:chExt cx="856215" cy="147732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5174F4-FCF4-4238-A7D9-385B03484FCA}"/>
                  </a:ext>
                </a:extLst>
              </p:cNvPr>
              <p:cNvSpPr/>
              <p:nvPr/>
            </p:nvSpPr>
            <p:spPr>
              <a:xfrm>
                <a:off x="1820487" y="3632662"/>
                <a:ext cx="85621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BA97F5D-E0A9-4628-B85D-E17A1DAF6FED}"/>
                  </a:ext>
                </a:extLst>
              </p:cNvPr>
              <p:cNvSpPr/>
              <p:nvPr/>
            </p:nvSpPr>
            <p:spPr>
              <a:xfrm>
                <a:off x="1820486" y="4001994"/>
                <a:ext cx="85621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E7F69E-26AC-4D7B-B9A8-5CC247F47F3E}"/>
                  </a:ext>
                </a:extLst>
              </p:cNvPr>
              <p:cNvSpPr/>
              <p:nvPr/>
            </p:nvSpPr>
            <p:spPr>
              <a:xfrm>
                <a:off x="1820483" y="4381546"/>
                <a:ext cx="85621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0CDACC9-1C06-4086-B3AE-5BDFAF9B75A2}"/>
                  </a:ext>
                </a:extLst>
              </p:cNvPr>
              <p:cNvSpPr/>
              <p:nvPr/>
            </p:nvSpPr>
            <p:spPr>
              <a:xfrm>
                <a:off x="1820484" y="4740658"/>
                <a:ext cx="85621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89290162-C84A-475D-ABA1-2A890FDB85CB}"/>
                </a:ext>
              </a:extLst>
            </p:cNvPr>
            <p:cNvCxnSpPr/>
            <p:nvPr/>
          </p:nvCxnSpPr>
          <p:spPr>
            <a:xfrm>
              <a:off x="1005840" y="4417905"/>
              <a:ext cx="598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3A18D22-6A66-4AA6-977A-DC73A2943ACE}"/>
                </a:ext>
              </a:extLst>
            </p:cNvPr>
            <p:cNvSpPr txBox="1"/>
            <p:nvPr/>
          </p:nvSpPr>
          <p:spPr>
            <a:xfrm>
              <a:off x="698601" y="3911724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push 1,5,4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05F2167-EEA3-4C4C-9FE3-A3D0073D2F28}"/>
                </a:ext>
              </a:extLst>
            </p:cNvPr>
            <p:cNvSpPr txBox="1"/>
            <p:nvPr/>
          </p:nvSpPr>
          <p:spPr>
            <a:xfrm>
              <a:off x="2851264" y="391172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pop 4,5,1</a:t>
              </a:r>
              <a:endParaRPr lang="zh-TW" altLang="en-US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EDDE8FC2-D31C-43A6-A5EB-B349ACE0C122}"/>
                </a:ext>
              </a:extLst>
            </p:cNvPr>
            <p:cNvCxnSpPr/>
            <p:nvPr/>
          </p:nvCxnSpPr>
          <p:spPr>
            <a:xfrm>
              <a:off x="3086767" y="4407685"/>
              <a:ext cx="598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3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11-4 queue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請設計一個程式，使用</a:t>
            </a:r>
            <a:r>
              <a:rPr lang="en-US" altLang="zh-TW" dirty="0"/>
              <a:t>linking list</a:t>
            </a:r>
            <a:r>
              <a:rPr lang="zh-TW" altLang="en-US" dirty="0"/>
              <a:t>的方式建立一個</a:t>
            </a:r>
            <a:r>
              <a:rPr lang="en-US" altLang="zh-TW" dirty="0"/>
              <a:t>queue</a:t>
            </a:r>
            <a:r>
              <a:rPr lang="zh-TW" altLang="en-US" dirty="0"/>
              <a:t>，此</a:t>
            </a:r>
            <a:r>
              <a:rPr lang="en-US" altLang="zh-TW" dirty="0"/>
              <a:t>queue</a:t>
            </a:r>
            <a:r>
              <a:rPr lang="zh-TW" altLang="en-US" dirty="0"/>
              <a:t>須具備</a:t>
            </a:r>
            <a:r>
              <a:rPr lang="en-US" altLang="zh-TW" dirty="0"/>
              <a:t>push()</a:t>
            </a:r>
            <a:r>
              <a:rPr lang="zh-TW" altLang="en-US" dirty="0"/>
              <a:t>、</a:t>
            </a:r>
            <a:r>
              <a:rPr lang="en-US" altLang="zh-TW" dirty="0"/>
              <a:t>pop()</a:t>
            </a:r>
            <a:r>
              <a:rPr lang="zh-TW" altLang="en-US" dirty="0"/>
              <a:t>功能。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851" y="2290119"/>
            <a:ext cx="3777717" cy="44542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B80B5F8-62E6-4153-9FDD-08E25E409FC8}"/>
              </a:ext>
            </a:extLst>
          </p:cNvPr>
          <p:cNvSpPr txBox="1"/>
          <p:nvPr/>
        </p:nvSpPr>
        <p:spPr>
          <a:xfrm>
            <a:off x="1097280" y="257694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2F3335"/>
                </a:solidFill>
                <a:effectLst/>
                <a:latin typeface="Arial" panose="020B0604020202020204" pitchFamily="34" charset="0"/>
              </a:rPr>
              <a:t>First In First Out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EEF7308-1D60-4F92-A48E-228A7FADF7CD}"/>
              </a:ext>
            </a:extLst>
          </p:cNvPr>
          <p:cNvGrpSpPr/>
          <p:nvPr/>
        </p:nvGrpSpPr>
        <p:grpSpPr>
          <a:xfrm>
            <a:off x="1097280" y="3173060"/>
            <a:ext cx="3222187" cy="1477328"/>
            <a:chOff x="698601" y="3669021"/>
            <a:chExt cx="3222187" cy="147732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9A8340F9-12E8-4127-859E-C7CAAFB8839C}"/>
                </a:ext>
              </a:extLst>
            </p:cNvPr>
            <p:cNvGrpSpPr/>
            <p:nvPr/>
          </p:nvGrpSpPr>
          <p:grpSpPr>
            <a:xfrm>
              <a:off x="1903610" y="3669021"/>
              <a:ext cx="856215" cy="1477328"/>
              <a:chOff x="1820483" y="3632662"/>
              <a:chExt cx="856215" cy="1477328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224A50C-19B9-4E4B-82FC-B72869492C40}"/>
                  </a:ext>
                </a:extLst>
              </p:cNvPr>
              <p:cNvSpPr/>
              <p:nvPr/>
            </p:nvSpPr>
            <p:spPr>
              <a:xfrm>
                <a:off x="1820487" y="3632662"/>
                <a:ext cx="85621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23D3574-CEFC-4D7D-BE34-76250FD8FDCF}"/>
                  </a:ext>
                </a:extLst>
              </p:cNvPr>
              <p:cNvSpPr/>
              <p:nvPr/>
            </p:nvSpPr>
            <p:spPr>
              <a:xfrm>
                <a:off x="1820486" y="4001994"/>
                <a:ext cx="85621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19A82B1-438D-4227-B103-DE17DC2090BF}"/>
                  </a:ext>
                </a:extLst>
              </p:cNvPr>
              <p:cNvSpPr/>
              <p:nvPr/>
            </p:nvSpPr>
            <p:spPr>
              <a:xfrm>
                <a:off x="1820483" y="4381546"/>
                <a:ext cx="85621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E2893C0-0F9A-494A-B8C3-58B59B22435B}"/>
                  </a:ext>
                </a:extLst>
              </p:cNvPr>
              <p:cNvSpPr/>
              <p:nvPr/>
            </p:nvSpPr>
            <p:spPr>
              <a:xfrm>
                <a:off x="1820484" y="4740658"/>
                <a:ext cx="85621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7091B5E6-AB14-4A34-87C9-2C6A3ED3281B}"/>
                </a:ext>
              </a:extLst>
            </p:cNvPr>
            <p:cNvCxnSpPr/>
            <p:nvPr/>
          </p:nvCxnSpPr>
          <p:spPr>
            <a:xfrm>
              <a:off x="1005840" y="4417905"/>
              <a:ext cx="598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64761BC-4137-4186-A278-1550286CC9D5}"/>
                </a:ext>
              </a:extLst>
            </p:cNvPr>
            <p:cNvSpPr txBox="1"/>
            <p:nvPr/>
          </p:nvSpPr>
          <p:spPr>
            <a:xfrm>
              <a:off x="698601" y="3911724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push 1,5,4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CE09722-B81E-45C5-9EAD-B487E49F28B6}"/>
                </a:ext>
              </a:extLst>
            </p:cNvPr>
            <p:cNvSpPr txBox="1"/>
            <p:nvPr/>
          </p:nvSpPr>
          <p:spPr>
            <a:xfrm>
              <a:off x="2851264" y="391172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pop 1,5,4</a:t>
              </a:r>
              <a:endParaRPr lang="zh-TW" altLang="en-US" dirty="0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44A1A713-805C-4ADC-B290-551348779738}"/>
                </a:ext>
              </a:extLst>
            </p:cNvPr>
            <p:cNvCxnSpPr/>
            <p:nvPr/>
          </p:nvCxnSpPr>
          <p:spPr>
            <a:xfrm>
              <a:off x="3086767" y="4407685"/>
              <a:ext cx="598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908354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3147</TotalTime>
  <Words>418</Words>
  <Application>Microsoft Office PowerPoint</Application>
  <PresentationFormat>寬螢幕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Wingdings</vt:lpstr>
      <vt:lpstr>回顧</vt:lpstr>
      <vt:lpstr>C 程式設計實習課練習題</vt:lpstr>
      <vt:lpstr>課堂練習繳交說明</vt:lpstr>
      <vt:lpstr>課堂練習11-1：差異-給值與給址</vt:lpstr>
      <vt:lpstr>課堂練習11-2：使用指標建立2D-array</vt:lpstr>
      <vt:lpstr>課堂練習11-3 stack練習</vt:lpstr>
      <vt:lpstr>課堂練習11-4 queue練習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文琛 蔡</cp:lastModifiedBy>
  <cp:revision>180</cp:revision>
  <dcterms:created xsi:type="dcterms:W3CDTF">2017-02-23T02:57:53Z</dcterms:created>
  <dcterms:modified xsi:type="dcterms:W3CDTF">2021-05-16T10:37:04Z</dcterms:modified>
</cp:coreProperties>
</file>